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8"/>
  </p:notesMasterIdLst>
  <p:sldIdLst>
    <p:sldId id="256" r:id="rId2"/>
    <p:sldId id="257" r:id="rId3"/>
    <p:sldId id="299" r:id="rId4"/>
    <p:sldId id="269" r:id="rId5"/>
    <p:sldId id="258" r:id="rId6"/>
    <p:sldId id="259" r:id="rId7"/>
    <p:sldId id="261" r:id="rId8"/>
    <p:sldId id="317" r:id="rId9"/>
    <p:sldId id="318" r:id="rId10"/>
    <p:sldId id="319" r:id="rId11"/>
    <p:sldId id="320" r:id="rId12"/>
    <p:sldId id="321" r:id="rId13"/>
    <p:sldId id="322" r:id="rId14"/>
    <p:sldId id="307" r:id="rId15"/>
    <p:sldId id="268" r:id="rId16"/>
    <p:sldId id="260" r:id="rId17"/>
    <p:sldId id="300" r:id="rId18"/>
    <p:sldId id="262" r:id="rId19"/>
    <p:sldId id="301" r:id="rId20"/>
    <p:sldId id="302" r:id="rId21"/>
    <p:sldId id="308" r:id="rId22"/>
    <p:sldId id="265" r:id="rId23"/>
    <p:sldId id="264" r:id="rId24"/>
    <p:sldId id="280" r:id="rId25"/>
    <p:sldId id="309" r:id="rId26"/>
    <p:sldId id="304" r:id="rId27"/>
    <p:sldId id="305" r:id="rId28"/>
    <p:sldId id="314" r:id="rId29"/>
    <p:sldId id="315" r:id="rId30"/>
    <p:sldId id="316" r:id="rId31"/>
    <p:sldId id="271" r:id="rId32"/>
    <p:sldId id="310" r:id="rId33"/>
    <p:sldId id="311" r:id="rId34"/>
    <p:sldId id="312" r:id="rId35"/>
    <p:sldId id="313" r:id="rId36"/>
    <p:sldId id="323" r:id="rId37"/>
  </p:sldIdLst>
  <p:sldSz cx="9144000" cy="5143500" type="screen16x9"/>
  <p:notesSz cx="6858000" cy="9144000"/>
  <p:embeddedFontLst>
    <p:embeddedFont>
      <p:font typeface="Calibri" pitchFamily="34" charset="0"/>
      <p:regular r:id="rId39"/>
      <p:bold r:id="rId40"/>
      <p:italic r:id="rId41"/>
      <p:boldItalic r:id="rId42"/>
    </p:embeddedFont>
    <p:embeddedFont>
      <p:font typeface="Poppins Thin" charset="0"/>
      <p:regular r:id="rId43"/>
      <p:bold r:id="rId44"/>
      <p:italic r:id="rId45"/>
      <p:boldItalic r:id="rId46"/>
    </p:embeddedFont>
    <p:embeddedFont>
      <p:font typeface="Baloo Thambi 2" charset="0"/>
      <p:regular r:id="rId47"/>
      <p:bold r:id="rId48"/>
    </p:embeddedFont>
    <p:embeddedFont>
      <p:font typeface="Century Gothic" pitchFamily="34" charset="0"/>
      <p:regular r:id="rId49"/>
      <p:bold r:id="rId50"/>
      <p:italic r:id="rId51"/>
      <p:boldItalic r:id="rId52"/>
    </p:embeddedFont>
    <p:embeddedFont>
      <p:font typeface="Poppins ExtraBold" charset="0"/>
      <p:bold r:id="rId53"/>
      <p:boldItalic r:id="rId54"/>
    </p:embeddedFont>
    <p:embeddedFont>
      <p:font typeface="Microsoft YaHei" pitchFamily="34" charset="-122"/>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A992CEB-56F4-43F5-8A7C-4D8165B3C0F6}">
  <a:tblStyle styleId="{3A992CEB-56F4-43F5-8A7C-4D8165B3C0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60"/>
  </p:normalViewPr>
  <p:slideViewPr>
    <p:cSldViewPr snapToGrid="0">
      <p:cViewPr varScale="1">
        <p:scale>
          <a:sx n="122" d="100"/>
          <a:sy n="122" d="100"/>
        </p:scale>
        <p:origin x="-18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3528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e42e2570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e42e2570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15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bd4967b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bd4967bc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bd4967bc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bd4967bc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00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bd4967bc8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dbd4967bc8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631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bd4967bc8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bd4967bc8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01a75b82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01a75b82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e01a75b8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e01a75b8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e01a75b8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e01a75b8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093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e01a75b82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e01a75b82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242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dbd4967bc8_1_29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dbd4967bc8_1_29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01a75b8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01a75b8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01a75b82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01a75b82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9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dbd4967bc8_1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dbd4967bc8_1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01a75b8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01a75b8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01a75b82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01a75b82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bd4967bc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bd4967bc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dbd4967bc8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dbd4967bc8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e42e2570b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e42e2570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rot="10800000" flipH="1">
            <a:off x="129925" y="102775"/>
            <a:ext cx="2916550" cy="1865200"/>
          </a:xfrm>
          <a:prstGeom prst="rect">
            <a:avLst/>
          </a:prstGeom>
          <a:noFill/>
          <a:ln>
            <a:noFill/>
          </a:ln>
        </p:spPr>
      </p:pic>
      <p:pic>
        <p:nvPicPr>
          <p:cNvPr id="11" name="Google Shape;11;p2"/>
          <p:cNvPicPr preferRelativeResize="0"/>
          <p:nvPr/>
        </p:nvPicPr>
        <p:blipFill>
          <a:blip r:embed="rId3">
            <a:alphaModFix/>
          </a:blip>
          <a:stretch>
            <a:fillRect/>
          </a:stretch>
        </p:blipFill>
        <p:spPr>
          <a:xfrm>
            <a:off x="6203750" y="2802200"/>
            <a:ext cx="2834599" cy="2214551"/>
          </a:xfrm>
          <a:prstGeom prst="rect">
            <a:avLst/>
          </a:prstGeom>
          <a:noFill/>
          <a:ln>
            <a:noFill/>
          </a:ln>
        </p:spPr>
      </p:pic>
      <p:pic>
        <p:nvPicPr>
          <p:cNvPr id="12" name="Google Shape;12;p2"/>
          <p:cNvPicPr preferRelativeResize="0"/>
          <p:nvPr/>
        </p:nvPicPr>
        <p:blipFill>
          <a:blip r:embed="rId4">
            <a:alphaModFix/>
          </a:blip>
          <a:stretch>
            <a:fillRect/>
          </a:stretch>
        </p:blipFill>
        <p:spPr>
          <a:xfrm>
            <a:off x="6295725" y="102775"/>
            <a:ext cx="2742625" cy="1750300"/>
          </a:xfrm>
          <a:prstGeom prst="rect">
            <a:avLst/>
          </a:prstGeom>
          <a:noFill/>
          <a:ln>
            <a:noFill/>
          </a:ln>
        </p:spPr>
      </p:pic>
      <p:pic>
        <p:nvPicPr>
          <p:cNvPr id="13" name="Google Shape;13;p2"/>
          <p:cNvPicPr preferRelativeResize="0"/>
          <p:nvPr/>
        </p:nvPicPr>
        <p:blipFill>
          <a:blip r:embed="rId2">
            <a:alphaModFix/>
          </a:blip>
          <a:stretch>
            <a:fillRect/>
          </a:stretch>
        </p:blipFill>
        <p:spPr>
          <a:xfrm>
            <a:off x="129925" y="3235075"/>
            <a:ext cx="2785945" cy="1781675"/>
          </a:xfrm>
          <a:prstGeom prst="rect">
            <a:avLst/>
          </a:prstGeom>
          <a:noFill/>
          <a:ln>
            <a:noFill/>
          </a:ln>
        </p:spPr>
      </p:pic>
      <p:sp>
        <p:nvSpPr>
          <p:cNvPr id="14" name="Google Shape;14;p2"/>
          <p:cNvSpPr/>
          <p:nvPr/>
        </p:nvSpPr>
        <p:spPr>
          <a:xfrm>
            <a:off x="720000" y="540000"/>
            <a:ext cx="1004524" cy="1004524"/>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419838" y="3590488"/>
            <a:ext cx="1004162" cy="1004162"/>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96400" y="626175"/>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050" y="259480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96400" y="4267825"/>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13450" y="2000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025" y="168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a:blip r:embed="rId5">
            <a:alphaModFix/>
          </a:blip>
          <a:stretch>
            <a:fillRect/>
          </a:stretch>
        </p:blipFill>
        <p:spPr>
          <a:xfrm flipH="1">
            <a:off x="7302392" y="-33725"/>
            <a:ext cx="1955210" cy="2033974"/>
          </a:xfrm>
          <a:prstGeom prst="rect">
            <a:avLst/>
          </a:prstGeom>
          <a:noFill/>
          <a:ln>
            <a:noFill/>
          </a:ln>
        </p:spPr>
      </p:pic>
      <p:pic>
        <p:nvPicPr>
          <p:cNvPr id="22" name="Google Shape;22;p2"/>
          <p:cNvPicPr preferRelativeResize="0"/>
          <p:nvPr/>
        </p:nvPicPr>
        <p:blipFill>
          <a:blip r:embed="rId5">
            <a:alphaModFix/>
          </a:blip>
          <a:stretch>
            <a:fillRect/>
          </a:stretch>
        </p:blipFill>
        <p:spPr>
          <a:xfrm rot="-5400000">
            <a:off x="-7833" y="3261125"/>
            <a:ext cx="1955210" cy="2033974"/>
          </a:xfrm>
          <a:prstGeom prst="rect">
            <a:avLst/>
          </a:prstGeom>
          <a:noFill/>
          <a:ln>
            <a:noFill/>
          </a:ln>
        </p:spPr>
      </p:pic>
      <p:sp>
        <p:nvSpPr>
          <p:cNvPr id="23" name="Google Shape;23;p2"/>
          <p:cNvSpPr/>
          <p:nvPr/>
        </p:nvSpPr>
        <p:spPr>
          <a:xfrm>
            <a:off x="2643500" y="4662350"/>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1375757" y="1303325"/>
            <a:ext cx="6392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1375750" y="3392875"/>
            <a:ext cx="6392400" cy="44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105" name="Google Shape;105;p13"/>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106" name="Google Shape;106;p13"/>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107" name="Google Shape;10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3"/>
          <p:cNvSpPr txBox="1">
            <a:spLocks noGrp="1"/>
          </p:cNvSpPr>
          <p:nvPr>
            <p:ph type="title" idx="2" hasCustomPrompt="1"/>
          </p:nvPr>
        </p:nvSpPr>
        <p:spPr>
          <a:xfrm>
            <a:off x="702950" y="2009800"/>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3"/>
          <p:cNvSpPr txBox="1">
            <a:spLocks noGrp="1"/>
          </p:cNvSpPr>
          <p:nvPr>
            <p:ph type="subTitle" idx="1"/>
          </p:nvPr>
        </p:nvSpPr>
        <p:spPr>
          <a:xfrm>
            <a:off x="1782900" y="2074950"/>
            <a:ext cx="2664600" cy="5727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0" name="Google Shape;110;p13"/>
          <p:cNvSpPr txBox="1">
            <a:spLocks noGrp="1"/>
          </p:cNvSpPr>
          <p:nvPr>
            <p:ph type="subTitle" idx="3"/>
          </p:nvPr>
        </p:nvSpPr>
        <p:spPr>
          <a:xfrm>
            <a:off x="1782900" y="1726925"/>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1" name="Google Shape;111;p13"/>
          <p:cNvSpPr txBox="1">
            <a:spLocks noGrp="1"/>
          </p:cNvSpPr>
          <p:nvPr>
            <p:ph type="title" idx="4" hasCustomPrompt="1"/>
          </p:nvPr>
        </p:nvSpPr>
        <p:spPr>
          <a:xfrm>
            <a:off x="4735600" y="2009800"/>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3"/>
          <p:cNvSpPr txBox="1">
            <a:spLocks noGrp="1"/>
          </p:cNvSpPr>
          <p:nvPr>
            <p:ph type="subTitle" idx="5"/>
          </p:nvPr>
        </p:nvSpPr>
        <p:spPr>
          <a:xfrm>
            <a:off x="5822950" y="2074950"/>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3" name="Google Shape;113;p13"/>
          <p:cNvSpPr txBox="1">
            <a:spLocks noGrp="1"/>
          </p:cNvSpPr>
          <p:nvPr>
            <p:ph type="subTitle" idx="6"/>
          </p:nvPr>
        </p:nvSpPr>
        <p:spPr>
          <a:xfrm>
            <a:off x="5822950" y="1726925"/>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4" name="Google Shape;114;p13"/>
          <p:cNvSpPr txBox="1">
            <a:spLocks noGrp="1"/>
          </p:cNvSpPr>
          <p:nvPr>
            <p:ph type="title" idx="7" hasCustomPrompt="1"/>
          </p:nvPr>
        </p:nvSpPr>
        <p:spPr>
          <a:xfrm>
            <a:off x="702950" y="3536975"/>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 name="Google Shape;115;p13"/>
          <p:cNvSpPr txBox="1">
            <a:spLocks noGrp="1"/>
          </p:cNvSpPr>
          <p:nvPr>
            <p:ph type="subTitle" idx="8"/>
          </p:nvPr>
        </p:nvSpPr>
        <p:spPr>
          <a:xfrm>
            <a:off x="1782900" y="3602175"/>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 name="Google Shape;116;p13"/>
          <p:cNvSpPr txBox="1">
            <a:spLocks noGrp="1"/>
          </p:cNvSpPr>
          <p:nvPr>
            <p:ph type="subTitle" idx="9"/>
          </p:nvPr>
        </p:nvSpPr>
        <p:spPr>
          <a:xfrm>
            <a:off x="1782900" y="3254150"/>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17" name="Google Shape;117;p13"/>
          <p:cNvSpPr txBox="1">
            <a:spLocks noGrp="1"/>
          </p:cNvSpPr>
          <p:nvPr>
            <p:ph type="title" idx="13" hasCustomPrompt="1"/>
          </p:nvPr>
        </p:nvSpPr>
        <p:spPr>
          <a:xfrm>
            <a:off x="4735600" y="3536975"/>
            <a:ext cx="1347900" cy="73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13"/>
          <p:cNvSpPr txBox="1">
            <a:spLocks noGrp="1"/>
          </p:cNvSpPr>
          <p:nvPr>
            <p:ph type="subTitle" idx="14"/>
          </p:nvPr>
        </p:nvSpPr>
        <p:spPr>
          <a:xfrm>
            <a:off x="5822950" y="3602175"/>
            <a:ext cx="2664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13"/>
          <p:cNvSpPr txBox="1">
            <a:spLocks noGrp="1"/>
          </p:cNvSpPr>
          <p:nvPr>
            <p:ph type="subTitle" idx="15"/>
          </p:nvPr>
        </p:nvSpPr>
        <p:spPr>
          <a:xfrm>
            <a:off x="5822950" y="3254150"/>
            <a:ext cx="26646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20" name="Google Shape;120;p13"/>
          <p:cNvPicPr preferRelativeResize="0"/>
          <p:nvPr/>
        </p:nvPicPr>
        <p:blipFill>
          <a:blip r:embed="rId4">
            <a:alphaModFix/>
          </a:blip>
          <a:stretch>
            <a:fillRect/>
          </a:stretch>
        </p:blipFill>
        <p:spPr>
          <a:xfrm flipH="1">
            <a:off x="7464002" y="-51000"/>
            <a:ext cx="1784924" cy="1856850"/>
          </a:xfrm>
          <a:prstGeom prst="rect">
            <a:avLst/>
          </a:prstGeom>
          <a:noFill/>
          <a:ln>
            <a:noFill/>
          </a:ln>
        </p:spPr>
      </p:pic>
      <p:pic>
        <p:nvPicPr>
          <p:cNvPr id="121" name="Google Shape;121;p13"/>
          <p:cNvPicPr preferRelativeResize="0"/>
          <p:nvPr/>
        </p:nvPicPr>
        <p:blipFill>
          <a:blip r:embed="rId4">
            <a:alphaModFix/>
          </a:blip>
          <a:stretch>
            <a:fillRect/>
          </a:stretch>
        </p:blipFill>
        <p:spPr>
          <a:xfrm rot="10800000" flipH="1">
            <a:off x="-68548" y="3337600"/>
            <a:ext cx="1784924" cy="1856850"/>
          </a:xfrm>
          <a:prstGeom prst="rect">
            <a:avLst/>
          </a:prstGeom>
          <a:noFill/>
          <a:ln>
            <a:noFill/>
          </a:ln>
        </p:spPr>
      </p:pic>
      <p:pic>
        <p:nvPicPr>
          <p:cNvPr id="122" name="Google Shape;122;p13"/>
          <p:cNvPicPr preferRelativeResize="0"/>
          <p:nvPr/>
        </p:nvPicPr>
        <p:blipFill>
          <a:blip r:embed="rId5">
            <a:alphaModFix/>
          </a:blip>
          <a:stretch>
            <a:fillRect/>
          </a:stretch>
        </p:blipFill>
        <p:spPr>
          <a:xfrm>
            <a:off x="7463996" y="504275"/>
            <a:ext cx="1145334" cy="1145400"/>
          </a:xfrm>
          <a:prstGeom prst="rect">
            <a:avLst/>
          </a:prstGeom>
          <a:noFill/>
          <a:ln>
            <a:noFill/>
          </a:ln>
        </p:spPr>
      </p:pic>
      <p:cxnSp>
        <p:nvCxnSpPr>
          <p:cNvPr id="123" name="Google Shape;123;p13"/>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4"/>
          <p:cNvSpPr txBox="1">
            <a:spLocks noGrp="1"/>
          </p:cNvSpPr>
          <p:nvPr>
            <p:ph type="subTitle" idx="1"/>
          </p:nvPr>
        </p:nvSpPr>
        <p:spPr>
          <a:xfrm>
            <a:off x="720100"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7" name="Google Shape;127;p14"/>
          <p:cNvSpPr txBox="1">
            <a:spLocks noGrp="1"/>
          </p:cNvSpPr>
          <p:nvPr>
            <p:ph type="subTitle" idx="2"/>
          </p:nvPr>
        </p:nvSpPr>
        <p:spPr>
          <a:xfrm>
            <a:off x="7200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28" name="Google Shape;128;p14"/>
          <p:cNvSpPr txBox="1">
            <a:spLocks noGrp="1"/>
          </p:cNvSpPr>
          <p:nvPr>
            <p:ph type="subTitle" idx="3"/>
          </p:nvPr>
        </p:nvSpPr>
        <p:spPr>
          <a:xfrm>
            <a:off x="3402199"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9" name="Google Shape;129;p14"/>
          <p:cNvSpPr txBox="1">
            <a:spLocks noGrp="1"/>
          </p:cNvSpPr>
          <p:nvPr>
            <p:ph type="subTitle" idx="4"/>
          </p:nvPr>
        </p:nvSpPr>
        <p:spPr>
          <a:xfrm>
            <a:off x="34021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130" name="Google Shape;130;p14"/>
          <p:cNvSpPr txBox="1">
            <a:spLocks noGrp="1"/>
          </p:cNvSpPr>
          <p:nvPr>
            <p:ph type="subTitle" idx="5"/>
          </p:nvPr>
        </p:nvSpPr>
        <p:spPr>
          <a:xfrm>
            <a:off x="6084299" y="3664725"/>
            <a:ext cx="23397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1" name="Google Shape;131;p14"/>
          <p:cNvSpPr txBox="1">
            <a:spLocks noGrp="1"/>
          </p:cNvSpPr>
          <p:nvPr>
            <p:ph type="subTitle" idx="6"/>
          </p:nvPr>
        </p:nvSpPr>
        <p:spPr>
          <a:xfrm>
            <a:off x="6084201"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132" name="Google Shape;132;p14"/>
          <p:cNvPicPr preferRelativeResize="0"/>
          <p:nvPr/>
        </p:nvPicPr>
        <p:blipFill>
          <a:blip r:embed="rId2">
            <a:alphaModFix/>
          </a:blip>
          <a:stretch>
            <a:fillRect/>
          </a:stretch>
        </p:blipFill>
        <p:spPr>
          <a:xfrm flipH="1">
            <a:off x="27050" y="3560878"/>
            <a:ext cx="1863500" cy="1455871"/>
          </a:xfrm>
          <a:prstGeom prst="rect">
            <a:avLst/>
          </a:prstGeom>
          <a:noFill/>
          <a:ln>
            <a:noFill/>
          </a:ln>
        </p:spPr>
      </p:pic>
      <p:pic>
        <p:nvPicPr>
          <p:cNvPr id="133" name="Google Shape;133;p14"/>
          <p:cNvPicPr preferRelativeResize="0"/>
          <p:nvPr/>
        </p:nvPicPr>
        <p:blipFill>
          <a:blip r:embed="rId3">
            <a:alphaModFix/>
          </a:blip>
          <a:stretch>
            <a:fillRect/>
          </a:stretch>
        </p:blipFill>
        <p:spPr>
          <a:xfrm rot="10800000" flipH="1">
            <a:off x="56925" y="60904"/>
            <a:ext cx="1863501" cy="1191750"/>
          </a:xfrm>
          <a:prstGeom prst="rect">
            <a:avLst/>
          </a:prstGeom>
          <a:noFill/>
          <a:ln>
            <a:noFill/>
          </a:ln>
        </p:spPr>
      </p:pic>
      <p:pic>
        <p:nvPicPr>
          <p:cNvPr id="134" name="Google Shape;134;p14"/>
          <p:cNvPicPr preferRelativeResize="0"/>
          <p:nvPr/>
        </p:nvPicPr>
        <p:blipFill>
          <a:blip r:embed="rId3">
            <a:alphaModFix/>
          </a:blip>
          <a:stretch>
            <a:fillRect/>
          </a:stretch>
        </p:blipFill>
        <p:spPr>
          <a:xfrm rot="10800000" flipH="1">
            <a:off x="7176550" y="3825000"/>
            <a:ext cx="1863501" cy="1191750"/>
          </a:xfrm>
          <a:prstGeom prst="rect">
            <a:avLst/>
          </a:prstGeom>
          <a:noFill/>
          <a:ln>
            <a:noFill/>
          </a:ln>
        </p:spPr>
      </p:pic>
      <p:pic>
        <p:nvPicPr>
          <p:cNvPr id="135" name="Google Shape;135;p14"/>
          <p:cNvPicPr preferRelativeResize="0"/>
          <p:nvPr/>
        </p:nvPicPr>
        <p:blipFill>
          <a:blip r:embed="rId4">
            <a:alphaModFix/>
          </a:blip>
          <a:stretch>
            <a:fillRect/>
          </a:stretch>
        </p:blipFill>
        <p:spPr>
          <a:xfrm rot="-5400000">
            <a:off x="7542795" y="-81900"/>
            <a:ext cx="1622086" cy="1679150"/>
          </a:xfrm>
          <a:prstGeom prst="rect">
            <a:avLst/>
          </a:prstGeom>
          <a:noFill/>
          <a:ln>
            <a:noFill/>
          </a:ln>
        </p:spPr>
      </p:pic>
      <p:cxnSp>
        <p:nvCxnSpPr>
          <p:cNvPr id="136" name="Google Shape;136;p14"/>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137" name="Google Shape;137;p14"/>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_AND_TWO_COLUMNS_1_1_1_1">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0" name="Google Shape;210;p20"/>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211" name="Google Shape;211;p20"/>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212" name="Google Shape;212;p20"/>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213" name="Google Shape;213;p20"/>
          <p:cNvSpPr txBox="1">
            <a:spLocks noGrp="1"/>
          </p:cNvSpPr>
          <p:nvPr>
            <p:ph type="subTitle" idx="1"/>
          </p:nvPr>
        </p:nvSpPr>
        <p:spPr>
          <a:xfrm>
            <a:off x="956150" y="2135625"/>
            <a:ext cx="3246000" cy="12246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214" name="Google Shape;214;p20"/>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215" name="Google Shape;215;p20"/>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216" name="Google Shape;216;p20"/>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TITLE_1_1">
    <p:spTree>
      <p:nvGrpSpPr>
        <p:cNvPr id="1" name="Shape 236"/>
        <p:cNvGrpSpPr/>
        <p:nvPr/>
      </p:nvGrpSpPr>
      <p:grpSpPr>
        <a:xfrm>
          <a:off x="0" y="0"/>
          <a:ext cx="0" cy="0"/>
          <a:chOff x="0" y="0"/>
          <a:chExt cx="0" cy="0"/>
        </a:xfrm>
      </p:grpSpPr>
      <p:pic>
        <p:nvPicPr>
          <p:cNvPr id="237" name="Google Shape;237;p22"/>
          <p:cNvPicPr preferRelativeResize="0"/>
          <p:nvPr/>
        </p:nvPicPr>
        <p:blipFill>
          <a:blip r:embed="rId2">
            <a:alphaModFix/>
          </a:blip>
          <a:stretch>
            <a:fillRect/>
          </a:stretch>
        </p:blipFill>
        <p:spPr>
          <a:xfrm rot="10800000">
            <a:off x="6130750" y="102775"/>
            <a:ext cx="2916550" cy="1865200"/>
          </a:xfrm>
          <a:prstGeom prst="rect">
            <a:avLst/>
          </a:prstGeom>
          <a:noFill/>
          <a:ln>
            <a:noFill/>
          </a:ln>
        </p:spPr>
      </p:pic>
      <p:pic>
        <p:nvPicPr>
          <p:cNvPr id="238" name="Google Shape;238;p22"/>
          <p:cNvPicPr preferRelativeResize="0"/>
          <p:nvPr/>
        </p:nvPicPr>
        <p:blipFill>
          <a:blip r:embed="rId3">
            <a:alphaModFix/>
          </a:blip>
          <a:stretch>
            <a:fillRect/>
          </a:stretch>
        </p:blipFill>
        <p:spPr>
          <a:xfrm flipH="1">
            <a:off x="138876" y="2802200"/>
            <a:ext cx="2834599" cy="2214551"/>
          </a:xfrm>
          <a:prstGeom prst="rect">
            <a:avLst/>
          </a:prstGeom>
          <a:noFill/>
          <a:ln>
            <a:noFill/>
          </a:ln>
        </p:spPr>
      </p:pic>
      <p:pic>
        <p:nvPicPr>
          <p:cNvPr id="239" name="Google Shape;239;p22"/>
          <p:cNvPicPr preferRelativeResize="0"/>
          <p:nvPr/>
        </p:nvPicPr>
        <p:blipFill>
          <a:blip r:embed="rId4">
            <a:alphaModFix/>
          </a:blip>
          <a:stretch>
            <a:fillRect/>
          </a:stretch>
        </p:blipFill>
        <p:spPr>
          <a:xfrm flipH="1">
            <a:off x="138876" y="102775"/>
            <a:ext cx="2742625" cy="1750300"/>
          </a:xfrm>
          <a:prstGeom prst="rect">
            <a:avLst/>
          </a:prstGeom>
          <a:noFill/>
          <a:ln>
            <a:noFill/>
          </a:ln>
        </p:spPr>
      </p:pic>
      <p:pic>
        <p:nvPicPr>
          <p:cNvPr id="240" name="Google Shape;240;p22"/>
          <p:cNvPicPr preferRelativeResize="0"/>
          <p:nvPr/>
        </p:nvPicPr>
        <p:blipFill>
          <a:blip r:embed="rId2">
            <a:alphaModFix/>
          </a:blip>
          <a:stretch>
            <a:fillRect/>
          </a:stretch>
        </p:blipFill>
        <p:spPr>
          <a:xfrm flipH="1">
            <a:off x="6261355" y="3235075"/>
            <a:ext cx="2785945" cy="1781675"/>
          </a:xfrm>
          <a:prstGeom prst="rect">
            <a:avLst/>
          </a:prstGeom>
          <a:noFill/>
          <a:ln>
            <a:noFill/>
          </a:ln>
        </p:spPr>
      </p:pic>
      <p:sp>
        <p:nvSpPr>
          <p:cNvPr id="241" name="Google Shape;241;p22"/>
          <p:cNvSpPr/>
          <p:nvPr/>
        </p:nvSpPr>
        <p:spPr>
          <a:xfrm flipH="1">
            <a:off x="7452701" y="540000"/>
            <a:ext cx="1004524" cy="1004524"/>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rot="10800000" flipH="1">
            <a:off x="753225" y="3590488"/>
            <a:ext cx="1004162" cy="1004162"/>
          </a:xfrm>
          <a:custGeom>
            <a:avLst/>
            <a:gdLst/>
            <a:ahLst/>
            <a:cxnLst/>
            <a:rect l="l" t="t" r="r" b="b"/>
            <a:pathLst>
              <a:path w="13162" h="13162" extrusionOk="0">
                <a:moveTo>
                  <a:pt x="1" y="1"/>
                </a:moveTo>
                <a:lnTo>
                  <a:pt x="1" y="13161"/>
                </a:lnTo>
                <a:lnTo>
                  <a:pt x="1419" y="13161"/>
                </a:lnTo>
                <a:lnTo>
                  <a:pt x="1419" y="1401"/>
                </a:lnTo>
                <a:lnTo>
                  <a:pt x="13161" y="1401"/>
                </a:lnTo>
                <a:lnTo>
                  <a:pt x="13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flipH="1">
            <a:off x="2995078" y="626175"/>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flipH="1">
            <a:off x="8698417" y="259480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flipH="1">
            <a:off x="2995067" y="4267825"/>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flipH="1">
            <a:off x="278017" y="2000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flipH="1">
            <a:off x="6472442" y="168250"/>
            <a:ext cx="185758" cy="185714"/>
          </a:xfrm>
          <a:custGeom>
            <a:avLst/>
            <a:gdLst/>
            <a:ahLst/>
            <a:cxnLst/>
            <a:rect l="l" t="t" r="r" b="b"/>
            <a:pathLst>
              <a:path w="11160" h="11159" extrusionOk="0">
                <a:moveTo>
                  <a:pt x="4200" y="0"/>
                </a:moveTo>
                <a:lnTo>
                  <a:pt x="4200" y="4218"/>
                </a:lnTo>
                <a:lnTo>
                  <a:pt x="1" y="4218"/>
                </a:lnTo>
                <a:lnTo>
                  <a:pt x="1" y="6960"/>
                </a:lnTo>
                <a:lnTo>
                  <a:pt x="4200" y="6960"/>
                </a:lnTo>
                <a:lnTo>
                  <a:pt x="4200" y="11159"/>
                </a:lnTo>
                <a:lnTo>
                  <a:pt x="6942" y="11159"/>
                </a:lnTo>
                <a:lnTo>
                  <a:pt x="6942" y="6960"/>
                </a:lnTo>
                <a:lnTo>
                  <a:pt x="11159" y="6960"/>
                </a:lnTo>
                <a:lnTo>
                  <a:pt x="11159" y="4218"/>
                </a:lnTo>
                <a:lnTo>
                  <a:pt x="6942" y="4218"/>
                </a:lnTo>
                <a:lnTo>
                  <a:pt x="6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2"/>
          <p:cNvPicPr preferRelativeResize="0"/>
          <p:nvPr/>
        </p:nvPicPr>
        <p:blipFill>
          <a:blip r:embed="rId5">
            <a:alphaModFix/>
          </a:blip>
          <a:stretch>
            <a:fillRect/>
          </a:stretch>
        </p:blipFill>
        <p:spPr>
          <a:xfrm>
            <a:off x="-80377" y="-33725"/>
            <a:ext cx="1955210" cy="2033974"/>
          </a:xfrm>
          <a:prstGeom prst="rect">
            <a:avLst/>
          </a:prstGeom>
          <a:noFill/>
          <a:ln>
            <a:noFill/>
          </a:ln>
        </p:spPr>
      </p:pic>
      <p:pic>
        <p:nvPicPr>
          <p:cNvPr id="249" name="Google Shape;249;p22"/>
          <p:cNvPicPr preferRelativeResize="0"/>
          <p:nvPr/>
        </p:nvPicPr>
        <p:blipFill>
          <a:blip r:embed="rId5">
            <a:alphaModFix/>
          </a:blip>
          <a:stretch>
            <a:fillRect/>
          </a:stretch>
        </p:blipFill>
        <p:spPr>
          <a:xfrm rot="5400000" flipH="1">
            <a:off x="7229848" y="3261125"/>
            <a:ext cx="1955210" cy="2033974"/>
          </a:xfrm>
          <a:prstGeom prst="rect">
            <a:avLst/>
          </a:prstGeom>
          <a:noFill/>
          <a:ln>
            <a:noFill/>
          </a:ln>
        </p:spPr>
      </p:pic>
      <p:sp>
        <p:nvSpPr>
          <p:cNvPr id="250" name="Google Shape;250;p22"/>
          <p:cNvSpPr/>
          <p:nvPr/>
        </p:nvSpPr>
        <p:spPr>
          <a:xfrm flipH="1">
            <a:off x="6347978" y="4662350"/>
            <a:ext cx="185747" cy="185747"/>
          </a:xfrm>
          <a:custGeom>
            <a:avLst/>
            <a:gdLst/>
            <a:ahLst/>
            <a:cxnLst/>
            <a:rect l="l" t="t" r="r" b="b"/>
            <a:pathLst>
              <a:path w="9158" h="9158" extrusionOk="0">
                <a:moveTo>
                  <a:pt x="1789" y="1"/>
                </a:moveTo>
                <a:lnTo>
                  <a:pt x="0" y="1810"/>
                </a:lnTo>
                <a:lnTo>
                  <a:pt x="2761" y="4589"/>
                </a:lnTo>
                <a:lnTo>
                  <a:pt x="0" y="7369"/>
                </a:lnTo>
                <a:lnTo>
                  <a:pt x="1789" y="9158"/>
                </a:lnTo>
                <a:lnTo>
                  <a:pt x="4570" y="6377"/>
                </a:lnTo>
                <a:lnTo>
                  <a:pt x="7349" y="9158"/>
                </a:lnTo>
                <a:lnTo>
                  <a:pt x="9157" y="7369"/>
                </a:lnTo>
                <a:lnTo>
                  <a:pt x="6377" y="4589"/>
                </a:lnTo>
                <a:lnTo>
                  <a:pt x="9157" y="1810"/>
                </a:lnTo>
                <a:lnTo>
                  <a:pt x="7349" y="1"/>
                </a:lnTo>
                <a:lnTo>
                  <a:pt x="4570" y="2782"/>
                </a:lnTo>
                <a:lnTo>
                  <a:pt x="1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
    <p:spTree>
      <p:nvGrpSpPr>
        <p:cNvPr id="1" name="Shape 251"/>
        <p:cNvGrpSpPr/>
        <p:nvPr/>
      </p:nvGrpSpPr>
      <p:grpSpPr>
        <a:xfrm>
          <a:off x="0" y="0"/>
          <a:ext cx="0" cy="0"/>
          <a:chOff x="0" y="0"/>
          <a:chExt cx="0" cy="0"/>
        </a:xfrm>
      </p:grpSpPr>
      <p:pic>
        <p:nvPicPr>
          <p:cNvPr id="252" name="Google Shape;252;p23"/>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253" name="Google Shape;253;p23"/>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254" name="Google Shape;254;p23"/>
          <p:cNvPicPr preferRelativeResize="0"/>
          <p:nvPr/>
        </p:nvPicPr>
        <p:blipFill>
          <a:blip r:embed="rId3">
            <a:alphaModFix/>
          </a:blip>
          <a:stretch>
            <a:fillRect/>
          </a:stretch>
        </p:blipFill>
        <p:spPr>
          <a:xfrm>
            <a:off x="56925" y="3825000"/>
            <a:ext cx="1863501" cy="1191750"/>
          </a:xfrm>
          <a:prstGeom prst="rect">
            <a:avLst/>
          </a:prstGeom>
          <a:noFill/>
          <a:ln>
            <a:noFill/>
          </a:ln>
        </p:spPr>
      </p:pic>
      <p:pic>
        <p:nvPicPr>
          <p:cNvPr id="255" name="Google Shape;255;p23"/>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256" name="Google Shape;256;p23"/>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257" name="Google Shape;257;p23"/>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B5088-70BA-D466-12DC-062F5F512D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A0E5FB7-D50E-B70D-7216-A6E6B0C034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5CABE2A-B886-C742-0C24-C3D4630DBF2A}"/>
              </a:ext>
            </a:extLst>
          </p:cNvPr>
          <p:cNvSpPr>
            <a:spLocks noGrp="1"/>
          </p:cNvSpPr>
          <p:nvPr>
            <p:ph type="dt" sz="half" idx="10"/>
          </p:nvPr>
        </p:nvSpPr>
        <p:spPr>
          <a:xfrm>
            <a:off x="628650" y="4767263"/>
            <a:ext cx="2057400" cy="273844"/>
          </a:xfrm>
          <a:prstGeom prst="rect">
            <a:avLst/>
          </a:prstGeom>
        </p:spPr>
        <p:txBody>
          <a:bodyPr lIns="68580" tIns="34290" rIns="68580" bIns="34290"/>
          <a:lstStyle/>
          <a:p>
            <a:fld id="{189AE9D2-8AD1-4B84-A446-2A3ED41411AD}" type="datetimeFigureOut">
              <a:rPr lang="en-US" smtClean="0"/>
              <a:t>11/17/2022</a:t>
            </a:fld>
            <a:endParaRPr lang="en-US"/>
          </a:p>
        </p:txBody>
      </p:sp>
      <p:sp>
        <p:nvSpPr>
          <p:cNvPr id="5" name="Footer Placeholder 4">
            <a:extLst>
              <a:ext uri="{FF2B5EF4-FFF2-40B4-BE49-F238E27FC236}">
                <a16:creationId xmlns:a16="http://schemas.microsoft.com/office/drawing/2014/main" xmlns="" id="{F193F018-D4E7-72A7-322F-4B85B1DB281F}"/>
              </a:ext>
            </a:extLst>
          </p:cNvPr>
          <p:cNvSpPr>
            <a:spLocks noGrp="1"/>
          </p:cNvSpPr>
          <p:nvPr>
            <p:ph type="ftr" sz="quarter" idx="11"/>
          </p:nvPr>
        </p:nvSpPr>
        <p:spPr>
          <a:xfrm>
            <a:off x="3028950" y="4767263"/>
            <a:ext cx="3086100" cy="273844"/>
          </a:xfrm>
          <a:prstGeom prst="rect">
            <a:avLst/>
          </a:prstGeom>
        </p:spPr>
        <p:txBody>
          <a:bodyPr lIns="68580" tIns="34290" rIns="68580" bIns="34290"/>
          <a:lstStyle/>
          <a:p>
            <a:endParaRPr lang="en-US"/>
          </a:p>
        </p:txBody>
      </p:sp>
      <p:sp>
        <p:nvSpPr>
          <p:cNvPr id="6" name="Slide Number Placeholder 5">
            <a:extLst>
              <a:ext uri="{FF2B5EF4-FFF2-40B4-BE49-F238E27FC236}">
                <a16:creationId xmlns:a16="http://schemas.microsoft.com/office/drawing/2014/main" xmlns="" id="{15E44CFE-9883-B7DC-043E-961602AE1D83}"/>
              </a:ext>
            </a:extLst>
          </p:cNvPr>
          <p:cNvSpPr>
            <a:spLocks noGrp="1"/>
          </p:cNvSpPr>
          <p:nvPr>
            <p:ph type="sldNum" sz="quarter" idx="12"/>
          </p:nvPr>
        </p:nvSpPr>
        <p:spPr/>
        <p:txBody>
          <a:bodyPr/>
          <a:lstStyle/>
          <a:p>
            <a:fld id="{40831241-3489-40BF-8B68-53EF0939587F}" type="slidenum">
              <a:rPr lang="en-US" smtClean="0"/>
              <a:t>‹#›</a:t>
            </a:fld>
            <a:endParaRPr lang="en-US"/>
          </a:p>
        </p:txBody>
      </p:sp>
    </p:spTree>
    <p:extLst>
      <p:ext uri="{BB962C8B-B14F-4D97-AF65-F5344CB8AC3E}">
        <p14:creationId xmlns:p14="http://schemas.microsoft.com/office/powerpoint/2010/main" val="3538639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Google Shape;27;p3"/>
          <p:cNvPicPr preferRelativeResize="0"/>
          <p:nvPr/>
        </p:nvPicPr>
        <p:blipFill>
          <a:blip r:embed="rId2">
            <a:alphaModFix/>
          </a:blip>
          <a:stretch>
            <a:fillRect/>
          </a:stretch>
        </p:blipFill>
        <p:spPr>
          <a:xfrm rot="10800000">
            <a:off x="-64476" y="-65525"/>
            <a:ext cx="1568951" cy="1624150"/>
          </a:xfrm>
          <a:prstGeom prst="rect">
            <a:avLst/>
          </a:prstGeom>
          <a:noFill/>
          <a:ln>
            <a:noFill/>
          </a:ln>
        </p:spPr>
      </p:pic>
      <p:pic>
        <p:nvPicPr>
          <p:cNvPr id="28" name="Google Shape;28;p3"/>
          <p:cNvPicPr preferRelativeResize="0"/>
          <p:nvPr/>
        </p:nvPicPr>
        <p:blipFill>
          <a:blip r:embed="rId3">
            <a:alphaModFix/>
          </a:blip>
          <a:stretch>
            <a:fillRect/>
          </a:stretch>
        </p:blipFill>
        <p:spPr>
          <a:xfrm rot="5400000" flipH="1">
            <a:off x="6948125" y="2866375"/>
            <a:ext cx="2364350" cy="2459650"/>
          </a:xfrm>
          <a:prstGeom prst="rect">
            <a:avLst/>
          </a:prstGeom>
          <a:noFill/>
          <a:ln>
            <a:noFill/>
          </a:ln>
        </p:spPr>
      </p:pic>
      <p:sp>
        <p:nvSpPr>
          <p:cNvPr id="29" name="Google Shape;29;p3"/>
          <p:cNvSpPr txBox="1">
            <a:spLocks noGrp="1"/>
          </p:cNvSpPr>
          <p:nvPr>
            <p:ph type="title"/>
          </p:nvPr>
        </p:nvSpPr>
        <p:spPr>
          <a:xfrm>
            <a:off x="720000" y="3254400"/>
            <a:ext cx="6038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540000"/>
            <a:ext cx="4640700" cy="22869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5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1" name="Google Shape;31;p3"/>
          <p:cNvSpPr txBox="1">
            <a:spLocks noGrp="1"/>
          </p:cNvSpPr>
          <p:nvPr>
            <p:ph type="subTitle" idx="1"/>
          </p:nvPr>
        </p:nvSpPr>
        <p:spPr>
          <a:xfrm>
            <a:off x="729350" y="4172400"/>
            <a:ext cx="4640700" cy="4311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32" name="Google Shape;32;p3"/>
          <p:cNvPicPr preferRelativeResize="0"/>
          <p:nvPr/>
        </p:nvPicPr>
        <p:blipFill>
          <a:blip r:embed="rId4">
            <a:alphaModFix/>
          </a:blip>
          <a:stretch>
            <a:fillRect/>
          </a:stretch>
        </p:blipFill>
        <p:spPr>
          <a:xfrm rot="10800000" flipH="1">
            <a:off x="76200" y="76199"/>
            <a:ext cx="2421375" cy="1548526"/>
          </a:xfrm>
          <a:prstGeom prst="rect">
            <a:avLst/>
          </a:prstGeom>
          <a:noFill/>
          <a:ln>
            <a:noFill/>
          </a:ln>
        </p:spPr>
      </p:pic>
      <p:pic>
        <p:nvPicPr>
          <p:cNvPr id="33" name="Google Shape;33;p3"/>
          <p:cNvPicPr preferRelativeResize="0"/>
          <p:nvPr/>
        </p:nvPicPr>
        <p:blipFill>
          <a:blip r:embed="rId5">
            <a:alphaModFix/>
          </a:blip>
          <a:stretch>
            <a:fillRect/>
          </a:stretch>
        </p:blipFill>
        <p:spPr>
          <a:xfrm>
            <a:off x="7111584" y="3525275"/>
            <a:ext cx="1982090" cy="1548525"/>
          </a:xfrm>
          <a:prstGeom prst="rect">
            <a:avLst/>
          </a:prstGeom>
          <a:noFill/>
          <a:ln>
            <a:noFill/>
          </a:ln>
        </p:spPr>
      </p:pic>
      <p:pic>
        <p:nvPicPr>
          <p:cNvPr id="34" name="Google Shape;34;p3"/>
          <p:cNvPicPr preferRelativeResize="0"/>
          <p:nvPr/>
        </p:nvPicPr>
        <p:blipFill>
          <a:blip r:embed="rId4">
            <a:alphaModFix/>
          </a:blip>
          <a:stretch>
            <a:fillRect/>
          </a:stretch>
        </p:blipFill>
        <p:spPr>
          <a:xfrm rot="10800000">
            <a:off x="6672300" y="76199"/>
            <a:ext cx="2421375" cy="15485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 name="Google Shape;3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pic>
        <p:nvPicPr>
          <p:cNvPr id="38" name="Google Shape;38;p4"/>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39" name="Google Shape;39;p4"/>
          <p:cNvPicPr preferRelativeResize="0"/>
          <p:nvPr/>
        </p:nvPicPr>
        <p:blipFill>
          <a:blip r:embed="rId3">
            <a:alphaModFix/>
          </a:blip>
          <a:stretch>
            <a:fillRect/>
          </a:stretch>
        </p:blipFill>
        <p:spPr>
          <a:xfrm>
            <a:off x="56925" y="3825000"/>
            <a:ext cx="1863501" cy="1191750"/>
          </a:xfrm>
          <a:prstGeom prst="rect">
            <a:avLst/>
          </a:prstGeom>
          <a:noFill/>
          <a:ln>
            <a:noFill/>
          </a:ln>
        </p:spPr>
      </p:pic>
      <p:pic>
        <p:nvPicPr>
          <p:cNvPr id="40" name="Google Shape;40;p4"/>
          <p:cNvPicPr preferRelativeResize="0"/>
          <p:nvPr/>
        </p:nvPicPr>
        <p:blipFill>
          <a:blip r:embed="rId2">
            <a:alphaModFix/>
          </a:blip>
          <a:stretch>
            <a:fillRect/>
          </a:stretch>
        </p:blipFill>
        <p:spPr>
          <a:xfrm>
            <a:off x="7174850" y="3560879"/>
            <a:ext cx="1863500" cy="1455871"/>
          </a:xfrm>
          <a:prstGeom prst="rect">
            <a:avLst/>
          </a:prstGeom>
          <a:noFill/>
          <a:ln>
            <a:noFill/>
          </a:ln>
        </p:spPr>
      </p:pic>
      <p:cxnSp>
        <p:nvCxnSpPr>
          <p:cNvPr id="41" name="Google Shape;41;p4"/>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42" name="Google Shape;42;p4"/>
          <p:cNvPicPr preferRelativeResize="0"/>
          <p:nvPr/>
        </p:nvPicPr>
        <p:blipFill>
          <a:blip r:embed="rId4">
            <a:alphaModFix/>
          </a:blip>
          <a:stretch>
            <a:fillRect/>
          </a:stretch>
        </p:blipFill>
        <p:spPr>
          <a:xfrm flipH="1">
            <a:off x="7742012" y="-54037"/>
            <a:ext cx="1509976" cy="1570824"/>
          </a:xfrm>
          <a:prstGeom prst="rect">
            <a:avLst/>
          </a:prstGeom>
          <a:noFill/>
          <a:ln>
            <a:noFill/>
          </a:ln>
        </p:spPr>
      </p:pic>
      <p:pic>
        <p:nvPicPr>
          <p:cNvPr id="43" name="Google Shape;43;p4"/>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5"/>
          <p:cNvSpPr txBox="1">
            <a:spLocks noGrp="1"/>
          </p:cNvSpPr>
          <p:nvPr>
            <p:ph type="subTitle" idx="1"/>
          </p:nvPr>
        </p:nvSpPr>
        <p:spPr>
          <a:xfrm>
            <a:off x="927250" y="3664725"/>
            <a:ext cx="34392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 name="Google Shape;47;p5"/>
          <p:cNvSpPr txBox="1">
            <a:spLocks noGrp="1"/>
          </p:cNvSpPr>
          <p:nvPr>
            <p:ph type="subTitle" idx="2"/>
          </p:nvPr>
        </p:nvSpPr>
        <p:spPr>
          <a:xfrm>
            <a:off x="1477000"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sp>
        <p:nvSpPr>
          <p:cNvPr id="48" name="Google Shape;48;p5"/>
          <p:cNvSpPr txBox="1">
            <a:spLocks noGrp="1"/>
          </p:cNvSpPr>
          <p:nvPr>
            <p:ph type="subTitle" idx="3"/>
          </p:nvPr>
        </p:nvSpPr>
        <p:spPr>
          <a:xfrm>
            <a:off x="4777538" y="3664725"/>
            <a:ext cx="3439200" cy="79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 name="Google Shape;49;p5"/>
          <p:cNvSpPr txBox="1">
            <a:spLocks noGrp="1"/>
          </p:cNvSpPr>
          <p:nvPr>
            <p:ph type="subTitle" idx="4"/>
          </p:nvPr>
        </p:nvSpPr>
        <p:spPr>
          <a:xfrm>
            <a:off x="5327298" y="2997700"/>
            <a:ext cx="2339700" cy="5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1pPr>
            <a:lvl2pPr lvl="1"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2pPr>
            <a:lvl3pPr lvl="2"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3pPr>
            <a:lvl4pPr lvl="3"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4pPr>
            <a:lvl5pPr lvl="4"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5pPr>
            <a:lvl6pPr lvl="5"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6pPr>
            <a:lvl7pPr lvl="6"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7pPr>
            <a:lvl8pPr lvl="7"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8pPr>
            <a:lvl9pPr lvl="8" algn="ctr" rtl="0">
              <a:spcBef>
                <a:spcPts val="0"/>
              </a:spcBef>
              <a:spcAft>
                <a:spcPts val="0"/>
              </a:spcAft>
              <a:buSzPts val="2200"/>
              <a:buFont typeface="Poppins ExtraBold"/>
              <a:buNone/>
              <a:defRPr sz="2200">
                <a:latin typeface="Poppins ExtraBold"/>
                <a:ea typeface="Poppins ExtraBold"/>
                <a:cs typeface="Poppins ExtraBold"/>
                <a:sym typeface="Poppins ExtraBold"/>
              </a:defRPr>
            </a:lvl9pPr>
          </a:lstStyle>
          <a:p>
            <a:endParaRPr/>
          </a:p>
        </p:txBody>
      </p:sp>
      <p:pic>
        <p:nvPicPr>
          <p:cNvPr id="50" name="Google Shape;50;p5"/>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51" name="Google Shape;51;p5"/>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52" name="Google Shape;52;p5"/>
          <p:cNvPicPr preferRelativeResize="0"/>
          <p:nvPr/>
        </p:nvPicPr>
        <p:blipFill>
          <a:blip r:embed="rId3">
            <a:alphaModFix/>
          </a:blip>
          <a:stretch>
            <a:fillRect/>
          </a:stretch>
        </p:blipFill>
        <p:spPr>
          <a:xfrm>
            <a:off x="56925" y="3825000"/>
            <a:ext cx="1863501" cy="1191750"/>
          </a:xfrm>
          <a:prstGeom prst="rect">
            <a:avLst/>
          </a:prstGeom>
          <a:noFill/>
          <a:ln>
            <a:noFill/>
          </a:ln>
        </p:spPr>
      </p:pic>
      <p:pic>
        <p:nvPicPr>
          <p:cNvPr id="53" name="Google Shape;53;p5"/>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54" name="Google Shape;54;p5"/>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55" name="Google Shape;55;p5"/>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pic>
        <p:nvPicPr>
          <p:cNvPr id="57" name="Google Shape;57;p6"/>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58" name="Google Shape;58;p6"/>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59" name="Google Shape;59;p6"/>
          <p:cNvPicPr preferRelativeResize="0"/>
          <p:nvPr/>
        </p:nvPicPr>
        <p:blipFill>
          <a:blip r:embed="rId3">
            <a:alphaModFix/>
          </a:blip>
          <a:stretch>
            <a:fillRect/>
          </a:stretch>
        </p:blipFill>
        <p:spPr>
          <a:xfrm>
            <a:off x="56925" y="3825000"/>
            <a:ext cx="1863501" cy="1191750"/>
          </a:xfrm>
          <a:prstGeom prst="rect">
            <a:avLst/>
          </a:prstGeom>
          <a:noFill/>
          <a:ln>
            <a:noFill/>
          </a:ln>
        </p:spPr>
      </p:pic>
      <p:sp>
        <p:nvSpPr>
          <p:cNvPr id="60" name="Google Shape;6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1" name="Google Shape;61;p6"/>
          <p:cNvPicPr preferRelativeResize="0"/>
          <p:nvPr/>
        </p:nvPicPr>
        <p:blipFill>
          <a:blip r:embed="rId4">
            <a:alphaModFix/>
          </a:blip>
          <a:stretch>
            <a:fillRect/>
          </a:stretch>
        </p:blipFill>
        <p:spPr>
          <a:xfrm flipH="1">
            <a:off x="7742012" y="-54037"/>
            <a:ext cx="1509976" cy="1570824"/>
          </a:xfrm>
          <a:prstGeom prst="rect">
            <a:avLst/>
          </a:prstGeom>
          <a:noFill/>
          <a:ln>
            <a:noFill/>
          </a:ln>
        </p:spPr>
      </p:pic>
      <p:cxnSp>
        <p:nvCxnSpPr>
          <p:cNvPr id="62" name="Google Shape;62;p6"/>
          <p:cNvCxnSpPr/>
          <p:nvPr/>
        </p:nvCxnSpPr>
        <p:spPr>
          <a:xfrm>
            <a:off x="720000" y="1076975"/>
            <a:ext cx="67440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63" name="Google Shape;63;p6"/>
          <p:cNvPicPr preferRelativeResize="0"/>
          <p:nvPr/>
        </p:nvPicPr>
        <p:blipFill>
          <a:blip r:embed="rId5">
            <a:alphaModFix/>
          </a:blip>
          <a:stretch>
            <a:fillRect/>
          </a:stretch>
        </p:blipFill>
        <p:spPr>
          <a:xfrm>
            <a:off x="7464000" y="766750"/>
            <a:ext cx="620425" cy="620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pic>
        <p:nvPicPr>
          <p:cNvPr id="65" name="Google Shape;65;p7"/>
          <p:cNvPicPr preferRelativeResize="0"/>
          <p:nvPr/>
        </p:nvPicPr>
        <p:blipFill>
          <a:blip r:embed="rId2">
            <a:alphaModFix/>
          </a:blip>
          <a:stretch>
            <a:fillRect/>
          </a:stretch>
        </p:blipFill>
        <p:spPr>
          <a:xfrm flipH="1">
            <a:off x="27050" y="3560878"/>
            <a:ext cx="1863500" cy="1455871"/>
          </a:xfrm>
          <a:prstGeom prst="rect">
            <a:avLst/>
          </a:prstGeom>
          <a:noFill/>
          <a:ln>
            <a:noFill/>
          </a:ln>
        </p:spPr>
      </p:pic>
      <p:pic>
        <p:nvPicPr>
          <p:cNvPr id="66" name="Google Shape;66;p7"/>
          <p:cNvPicPr preferRelativeResize="0"/>
          <p:nvPr/>
        </p:nvPicPr>
        <p:blipFill>
          <a:blip r:embed="rId3">
            <a:alphaModFix/>
          </a:blip>
          <a:stretch>
            <a:fillRect/>
          </a:stretch>
        </p:blipFill>
        <p:spPr>
          <a:xfrm rot="10800000" flipH="1">
            <a:off x="56925" y="60904"/>
            <a:ext cx="1863501" cy="1191750"/>
          </a:xfrm>
          <a:prstGeom prst="rect">
            <a:avLst/>
          </a:prstGeom>
          <a:noFill/>
          <a:ln>
            <a:noFill/>
          </a:ln>
        </p:spPr>
      </p:pic>
      <p:sp>
        <p:nvSpPr>
          <p:cNvPr id="67" name="Google Shape;67;p7"/>
          <p:cNvSpPr txBox="1">
            <a:spLocks noGrp="1"/>
          </p:cNvSpPr>
          <p:nvPr>
            <p:ph type="body" idx="1"/>
          </p:nvPr>
        </p:nvSpPr>
        <p:spPr>
          <a:xfrm>
            <a:off x="720000" y="1768600"/>
            <a:ext cx="4649400" cy="248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Anaheim"/>
              <a:buChar char="●"/>
              <a:defRPr/>
            </a:lvl1pPr>
            <a:lvl2pPr marL="914400" lvl="1" indent="-317500">
              <a:spcBef>
                <a:spcPts val="0"/>
              </a:spcBef>
              <a:spcAft>
                <a:spcPts val="0"/>
              </a:spcAft>
              <a:buSzPts val="1400"/>
              <a:buFont typeface="Anaheim"/>
              <a:buChar char="○"/>
              <a:defRPr/>
            </a:lvl2pPr>
            <a:lvl3pPr marL="1371600" lvl="2" indent="-317500">
              <a:spcBef>
                <a:spcPts val="0"/>
              </a:spcBef>
              <a:spcAft>
                <a:spcPts val="0"/>
              </a:spcAft>
              <a:buSzPts val="1400"/>
              <a:buFont typeface="Anaheim"/>
              <a:buChar char="■"/>
              <a:defRPr/>
            </a:lvl3pPr>
            <a:lvl4pPr marL="1828800" lvl="3" indent="-317500">
              <a:spcBef>
                <a:spcPts val="0"/>
              </a:spcBef>
              <a:spcAft>
                <a:spcPts val="0"/>
              </a:spcAft>
              <a:buSzPts val="1400"/>
              <a:buFont typeface="Anaheim"/>
              <a:buChar char="●"/>
              <a:defRPr/>
            </a:lvl4pPr>
            <a:lvl5pPr marL="2286000" lvl="4" indent="-317500">
              <a:spcBef>
                <a:spcPts val="0"/>
              </a:spcBef>
              <a:spcAft>
                <a:spcPts val="0"/>
              </a:spcAft>
              <a:buSzPts val="1400"/>
              <a:buFont typeface="Anaheim"/>
              <a:buChar char="○"/>
              <a:defRPr/>
            </a:lvl5pPr>
            <a:lvl6pPr marL="2743200" lvl="5" indent="-317500">
              <a:spcBef>
                <a:spcPts val="0"/>
              </a:spcBef>
              <a:spcAft>
                <a:spcPts val="0"/>
              </a:spcAft>
              <a:buSzPts val="1400"/>
              <a:buFont typeface="Anaheim"/>
              <a:buChar char="■"/>
              <a:defRPr/>
            </a:lvl6pPr>
            <a:lvl7pPr marL="3200400" lvl="6" indent="-317500">
              <a:spcBef>
                <a:spcPts val="0"/>
              </a:spcBef>
              <a:spcAft>
                <a:spcPts val="0"/>
              </a:spcAft>
              <a:buSzPts val="1400"/>
              <a:buFont typeface="Anaheim"/>
              <a:buChar char="●"/>
              <a:defRPr/>
            </a:lvl7pPr>
            <a:lvl8pPr marL="3657600" lvl="7" indent="-317500">
              <a:spcBef>
                <a:spcPts val="0"/>
              </a:spcBef>
              <a:spcAft>
                <a:spcPts val="0"/>
              </a:spcAft>
              <a:buSzPts val="1400"/>
              <a:buFont typeface="Anaheim"/>
              <a:buChar char="○"/>
              <a:defRPr/>
            </a:lvl8pPr>
            <a:lvl9pPr marL="4114800" lvl="8" indent="-317500">
              <a:spcBef>
                <a:spcPts val="0"/>
              </a:spcBef>
              <a:spcAft>
                <a:spcPts val="0"/>
              </a:spcAft>
              <a:buSzPts val="1400"/>
              <a:buFont typeface="Anaheim"/>
              <a:buChar char="■"/>
              <a:defRPr/>
            </a:lvl9pPr>
          </a:lstStyle>
          <a:p>
            <a:endParaRPr/>
          </a:p>
        </p:txBody>
      </p:sp>
      <p:sp>
        <p:nvSpPr>
          <p:cNvPr id="68" name="Google Shape;6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9" name="Google Shape;69;p7"/>
          <p:cNvPicPr preferRelativeResize="0"/>
          <p:nvPr/>
        </p:nvPicPr>
        <p:blipFill>
          <a:blip r:embed="rId3">
            <a:alphaModFix/>
          </a:blip>
          <a:stretch>
            <a:fillRect/>
          </a:stretch>
        </p:blipFill>
        <p:spPr>
          <a:xfrm rot="10800000" flipH="1">
            <a:off x="7176550" y="3825000"/>
            <a:ext cx="1863501" cy="1191750"/>
          </a:xfrm>
          <a:prstGeom prst="rect">
            <a:avLst/>
          </a:prstGeom>
          <a:noFill/>
          <a:ln>
            <a:noFill/>
          </a:ln>
        </p:spPr>
      </p:pic>
      <p:pic>
        <p:nvPicPr>
          <p:cNvPr id="70" name="Google Shape;70;p7"/>
          <p:cNvPicPr preferRelativeResize="0"/>
          <p:nvPr/>
        </p:nvPicPr>
        <p:blipFill>
          <a:blip r:embed="rId4">
            <a:alphaModFix/>
          </a:blip>
          <a:stretch>
            <a:fillRect/>
          </a:stretch>
        </p:blipFill>
        <p:spPr>
          <a:xfrm rot="10800000">
            <a:off x="6379974" y="2174400"/>
            <a:ext cx="2923626" cy="3041450"/>
          </a:xfrm>
          <a:prstGeom prst="rect">
            <a:avLst/>
          </a:prstGeom>
          <a:noFill/>
          <a:ln>
            <a:noFill/>
          </a:ln>
        </p:spPr>
      </p:pic>
      <p:cxnSp>
        <p:nvCxnSpPr>
          <p:cNvPr id="71" name="Google Shape;71;p7"/>
          <p:cNvCxnSpPr>
            <a:endCxn id="72" idx="1"/>
          </p:cNvCxnSpPr>
          <p:nvPr/>
        </p:nvCxnSpPr>
        <p:spPr>
          <a:xfrm>
            <a:off x="720075" y="1076975"/>
            <a:ext cx="64485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72" name="Google Shape;72;p7"/>
          <p:cNvPicPr preferRelativeResize="0"/>
          <p:nvPr/>
        </p:nvPicPr>
        <p:blipFill>
          <a:blip r:embed="rId5">
            <a:alphaModFix/>
          </a:blip>
          <a:stretch>
            <a:fillRect/>
          </a:stretch>
        </p:blipFill>
        <p:spPr>
          <a:xfrm>
            <a:off x="7168575" y="135425"/>
            <a:ext cx="1883025" cy="1883100"/>
          </a:xfrm>
          <a:prstGeom prst="rect">
            <a:avLst/>
          </a:prstGeom>
          <a:noFill/>
          <a:ln>
            <a:noFill/>
          </a:ln>
        </p:spPr>
      </p:pic>
      <p:pic>
        <p:nvPicPr>
          <p:cNvPr id="73" name="Google Shape;73;p7"/>
          <p:cNvPicPr preferRelativeResize="0"/>
          <p:nvPr/>
        </p:nvPicPr>
        <p:blipFill>
          <a:blip r:embed="rId6">
            <a:alphaModFix/>
          </a:blip>
          <a:stretch>
            <a:fillRect/>
          </a:stretch>
        </p:blipFill>
        <p:spPr>
          <a:xfrm rot="10800000" flipH="1">
            <a:off x="6921150" y="59225"/>
            <a:ext cx="2167875" cy="1443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720000" y="1719000"/>
            <a:ext cx="4045200" cy="996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4" name="Google Shape;84;p9"/>
          <p:cNvSpPr txBox="1">
            <a:spLocks noGrp="1"/>
          </p:cNvSpPr>
          <p:nvPr>
            <p:ph type="subTitle" idx="1"/>
          </p:nvPr>
        </p:nvSpPr>
        <p:spPr>
          <a:xfrm>
            <a:off x="720000" y="2803075"/>
            <a:ext cx="40452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85" name="Google Shape;85;p9"/>
          <p:cNvPicPr preferRelativeResize="0"/>
          <p:nvPr/>
        </p:nvPicPr>
        <p:blipFill>
          <a:blip r:embed="rId2">
            <a:alphaModFix/>
          </a:blip>
          <a:stretch>
            <a:fillRect/>
          </a:stretch>
        </p:blipFill>
        <p:spPr>
          <a:xfrm rot="10800000" flipH="1">
            <a:off x="76200" y="76199"/>
            <a:ext cx="2421375" cy="1548526"/>
          </a:xfrm>
          <a:prstGeom prst="rect">
            <a:avLst/>
          </a:prstGeom>
          <a:noFill/>
          <a:ln>
            <a:noFill/>
          </a:ln>
        </p:spPr>
      </p:pic>
      <p:pic>
        <p:nvPicPr>
          <p:cNvPr id="86" name="Google Shape;86;p9"/>
          <p:cNvPicPr preferRelativeResize="0"/>
          <p:nvPr/>
        </p:nvPicPr>
        <p:blipFill>
          <a:blip r:embed="rId3">
            <a:alphaModFix/>
          </a:blip>
          <a:stretch>
            <a:fillRect/>
          </a:stretch>
        </p:blipFill>
        <p:spPr>
          <a:xfrm flipH="1">
            <a:off x="5490998" y="-186125"/>
            <a:ext cx="3995200" cy="4156151"/>
          </a:xfrm>
          <a:prstGeom prst="rect">
            <a:avLst/>
          </a:prstGeom>
          <a:noFill/>
          <a:ln>
            <a:noFill/>
          </a:ln>
        </p:spPr>
      </p:pic>
      <p:pic>
        <p:nvPicPr>
          <p:cNvPr id="87" name="Google Shape;87;p9"/>
          <p:cNvPicPr preferRelativeResize="0"/>
          <p:nvPr/>
        </p:nvPicPr>
        <p:blipFill>
          <a:blip r:embed="rId3">
            <a:alphaModFix/>
          </a:blip>
          <a:stretch>
            <a:fillRect/>
          </a:stretch>
        </p:blipFill>
        <p:spPr>
          <a:xfrm rot="-5400000">
            <a:off x="-15198" y="3557549"/>
            <a:ext cx="1589950" cy="1654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txBox="1">
            <a:spLocks noGrp="1"/>
          </p:cNvSpPr>
          <p:nvPr>
            <p:ph type="body" idx="1"/>
          </p:nvPr>
        </p:nvSpPr>
        <p:spPr>
          <a:xfrm>
            <a:off x="4714950" y="2769600"/>
            <a:ext cx="3709200" cy="18609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3500">
                <a:latin typeface="Poppins ExtraBold"/>
                <a:ea typeface="Poppins ExtraBold"/>
                <a:cs typeface="Poppins ExtraBold"/>
                <a:sym typeface="Poppins ExtraBold"/>
              </a:defRPr>
            </a:lvl1pPr>
          </a:lstStyle>
          <a:p>
            <a:endParaRPr/>
          </a:p>
        </p:txBody>
      </p:sp>
      <p:pic>
        <p:nvPicPr>
          <p:cNvPr id="90" name="Google Shape;90;p10"/>
          <p:cNvPicPr preferRelativeResize="0"/>
          <p:nvPr/>
        </p:nvPicPr>
        <p:blipFill>
          <a:blip r:embed="rId2">
            <a:alphaModFix/>
          </a:blip>
          <a:stretch>
            <a:fillRect/>
          </a:stretch>
        </p:blipFill>
        <p:spPr>
          <a:xfrm flipH="1">
            <a:off x="6116400" y="-360550"/>
            <a:ext cx="3188074" cy="3316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1"/>
        <p:cNvGrpSpPr/>
        <p:nvPr/>
      </p:nvGrpSpPr>
      <p:grpSpPr>
        <a:xfrm>
          <a:off x="0" y="0"/>
          <a:ext cx="0" cy="0"/>
          <a:chOff x="0" y="0"/>
          <a:chExt cx="0" cy="0"/>
        </a:xfrm>
      </p:grpSpPr>
      <p:sp>
        <p:nvSpPr>
          <p:cNvPr id="92" name="Google Shape;92;p11"/>
          <p:cNvSpPr txBox="1">
            <a:spLocks noGrp="1"/>
          </p:cNvSpPr>
          <p:nvPr>
            <p:ph type="title" hasCustomPrompt="1"/>
          </p:nvPr>
        </p:nvSpPr>
        <p:spPr>
          <a:xfrm>
            <a:off x="720000" y="1315850"/>
            <a:ext cx="77040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3" name="Google Shape;93;p11"/>
          <p:cNvSpPr txBox="1">
            <a:spLocks noGrp="1"/>
          </p:cNvSpPr>
          <p:nvPr>
            <p:ph type="subTitle" idx="1"/>
          </p:nvPr>
        </p:nvSpPr>
        <p:spPr>
          <a:xfrm>
            <a:off x="1741350" y="3420850"/>
            <a:ext cx="5661300" cy="406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94" name="Google Shape;94;p11"/>
          <p:cNvPicPr preferRelativeResize="0"/>
          <p:nvPr/>
        </p:nvPicPr>
        <p:blipFill>
          <a:blip r:embed="rId2">
            <a:alphaModFix/>
          </a:blip>
          <a:stretch>
            <a:fillRect/>
          </a:stretch>
        </p:blipFill>
        <p:spPr>
          <a:xfrm>
            <a:off x="7215775" y="3615279"/>
            <a:ext cx="1863500" cy="1455871"/>
          </a:xfrm>
          <a:prstGeom prst="rect">
            <a:avLst/>
          </a:prstGeom>
          <a:noFill/>
          <a:ln>
            <a:noFill/>
          </a:ln>
        </p:spPr>
      </p:pic>
      <p:pic>
        <p:nvPicPr>
          <p:cNvPr id="95" name="Google Shape;95;p11"/>
          <p:cNvPicPr preferRelativeResize="0"/>
          <p:nvPr/>
        </p:nvPicPr>
        <p:blipFill>
          <a:blip r:embed="rId2">
            <a:alphaModFix/>
          </a:blip>
          <a:stretch>
            <a:fillRect/>
          </a:stretch>
        </p:blipFill>
        <p:spPr>
          <a:xfrm rot="10800000">
            <a:off x="27050" y="60904"/>
            <a:ext cx="1863500" cy="1455871"/>
          </a:xfrm>
          <a:prstGeom prst="rect">
            <a:avLst/>
          </a:prstGeom>
          <a:noFill/>
          <a:ln>
            <a:noFill/>
          </a:ln>
        </p:spPr>
      </p:pic>
      <p:pic>
        <p:nvPicPr>
          <p:cNvPr id="96" name="Google Shape;96;p11"/>
          <p:cNvPicPr preferRelativeResize="0"/>
          <p:nvPr/>
        </p:nvPicPr>
        <p:blipFill>
          <a:blip r:embed="rId3">
            <a:alphaModFix/>
          </a:blip>
          <a:stretch>
            <a:fillRect/>
          </a:stretch>
        </p:blipFill>
        <p:spPr>
          <a:xfrm>
            <a:off x="56925" y="3825000"/>
            <a:ext cx="1863501" cy="1191750"/>
          </a:xfrm>
          <a:prstGeom prst="rect">
            <a:avLst/>
          </a:prstGeom>
          <a:noFill/>
          <a:ln>
            <a:noFill/>
          </a:ln>
        </p:spPr>
      </p:pic>
      <p:pic>
        <p:nvPicPr>
          <p:cNvPr id="97" name="Google Shape;97;p11"/>
          <p:cNvPicPr preferRelativeResize="0"/>
          <p:nvPr/>
        </p:nvPicPr>
        <p:blipFill>
          <a:blip r:embed="rId3">
            <a:alphaModFix/>
          </a:blip>
          <a:stretch>
            <a:fillRect/>
          </a:stretch>
        </p:blipFill>
        <p:spPr>
          <a:xfrm rot="10800000">
            <a:off x="7215775" y="60900"/>
            <a:ext cx="1863501" cy="1191750"/>
          </a:xfrm>
          <a:prstGeom prst="rect">
            <a:avLst/>
          </a:prstGeom>
          <a:noFill/>
          <a:ln>
            <a:noFill/>
          </a:ln>
        </p:spPr>
      </p:pic>
      <p:pic>
        <p:nvPicPr>
          <p:cNvPr id="98" name="Google Shape;98;p11"/>
          <p:cNvPicPr preferRelativeResize="0"/>
          <p:nvPr/>
        </p:nvPicPr>
        <p:blipFill>
          <a:blip r:embed="rId4">
            <a:alphaModFix/>
          </a:blip>
          <a:stretch>
            <a:fillRect/>
          </a:stretch>
        </p:blipFill>
        <p:spPr>
          <a:xfrm>
            <a:off x="-150125" y="-118850"/>
            <a:ext cx="2774501" cy="2886324"/>
          </a:xfrm>
          <a:prstGeom prst="rect">
            <a:avLst/>
          </a:prstGeom>
          <a:noFill/>
          <a:ln>
            <a:noFill/>
          </a:ln>
        </p:spPr>
      </p:pic>
      <p:pic>
        <p:nvPicPr>
          <p:cNvPr id="99" name="Google Shape;99;p11"/>
          <p:cNvPicPr preferRelativeResize="0"/>
          <p:nvPr/>
        </p:nvPicPr>
        <p:blipFill>
          <a:blip r:embed="rId5">
            <a:alphaModFix/>
          </a:blip>
          <a:stretch>
            <a:fillRect/>
          </a:stretch>
        </p:blipFill>
        <p:spPr>
          <a:xfrm>
            <a:off x="7229225" y="3122000"/>
            <a:ext cx="2095126" cy="2168851"/>
          </a:xfrm>
          <a:prstGeom prst="rect">
            <a:avLst/>
          </a:prstGeom>
          <a:noFill/>
          <a:ln>
            <a:noFill/>
          </a:ln>
        </p:spPr>
      </p:pic>
      <p:pic>
        <p:nvPicPr>
          <p:cNvPr id="100" name="Google Shape;100;p11"/>
          <p:cNvPicPr preferRelativeResize="0"/>
          <p:nvPr/>
        </p:nvPicPr>
        <p:blipFill>
          <a:blip r:embed="rId6">
            <a:alphaModFix/>
          </a:blip>
          <a:stretch>
            <a:fillRect/>
          </a:stretch>
        </p:blipFill>
        <p:spPr>
          <a:xfrm>
            <a:off x="7909476" y="2594350"/>
            <a:ext cx="1029050" cy="1029050"/>
          </a:xfrm>
          <a:prstGeom prst="rect">
            <a:avLst/>
          </a:prstGeom>
          <a:noFill/>
          <a:ln>
            <a:noFill/>
          </a:ln>
        </p:spPr>
      </p:pic>
      <p:pic>
        <p:nvPicPr>
          <p:cNvPr id="101" name="Google Shape;101;p11"/>
          <p:cNvPicPr preferRelativeResize="0"/>
          <p:nvPr/>
        </p:nvPicPr>
        <p:blipFill>
          <a:blip r:embed="rId6">
            <a:alphaModFix/>
          </a:blip>
          <a:stretch>
            <a:fillRect/>
          </a:stretch>
        </p:blipFill>
        <p:spPr>
          <a:xfrm>
            <a:off x="2042400" y="316500"/>
            <a:ext cx="686650" cy="686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8">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1pPr>
            <a:lvl2pPr lvl="1">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1pPr>
            <a:lvl2pPr marL="914400" lvl="1"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2pPr>
            <a:lvl3pPr marL="1371600" lvl="2"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3pPr>
            <a:lvl4pPr marL="1828800" lvl="3"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4pPr>
            <a:lvl5pPr marL="2286000" lvl="4"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5pPr>
            <a:lvl6pPr marL="2743200" lvl="5"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6pPr>
            <a:lvl7pPr marL="3200400" lvl="6"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7pPr>
            <a:lvl8pPr marL="3657600" lvl="7"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8pPr>
            <a:lvl9pPr marL="4114800" lvl="8" indent="-330200">
              <a:lnSpc>
                <a:spcPct val="100000"/>
              </a:lnSpc>
              <a:spcBef>
                <a:spcPts val="0"/>
              </a:spcBef>
              <a:spcAft>
                <a:spcPts val="0"/>
              </a:spcAft>
              <a:buClr>
                <a:schemeClr val="lt1"/>
              </a:buClr>
              <a:buSzPts val="1600"/>
              <a:buFont typeface="Baloo Thambi 2"/>
              <a:buChar char="■"/>
              <a:defRPr sz="1600">
                <a:solidFill>
                  <a:schemeClr val="lt1"/>
                </a:solidFill>
                <a:latin typeface="Baloo Thambi 2"/>
                <a:ea typeface="Baloo Thambi 2"/>
                <a:cs typeface="Baloo Thambi 2"/>
                <a:sym typeface="Baloo Thambi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6" r:id="rId13"/>
    <p:sldLayoutId id="2147483668" r:id="rId14"/>
    <p:sldLayoutId id="2147483669" r:id="rId15"/>
    <p:sldLayoutId id="214748367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source.android.com/devices/architecture/hal-type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ctrTitle"/>
          </p:nvPr>
        </p:nvSpPr>
        <p:spPr>
          <a:xfrm>
            <a:off x="-318654" y="1150925"/>
            <a:ext cx="10072255" cy="2052600"/>
          </a:xfrm>
          <a:prstGeom prst="rect">
            <a:avLst/>
          </a:prstGeom>
        </p:spPr>
        <p:txBody>
          <a:bodyPr spcFirstLastPara="1" wrap="square" lIns="91425" tIns="91425" rIns="91425" bIns="91425" anchor="b" anchorCtr="0">
            <a:noAutofit/>
          </a:bodyPr>
          <a:lstStyle/>
          <a:p>
            <a:pPr lvl="0"/>
            <a:r>
              <a:rPr lang="en-US" sz="5400" b="1" dirty="0" err="1">
                <a:solidFill>
                  <a:schemeClr val="tx1"/>
                </a:solidFill>
                <a:latin typeface="Times New Roman" panose="02020603050405020304" pitchFamily="18" charset="0"/>
                <a:ea typeface="Calibri" panose="020F0502020204030204" pitchFamily="34" charset="0"/>
              </a:rPr>
              <a:t>Hệ</a:t>
            </a:r>
            <a:r>
              <a:rPr lang="en-US" sz="5400" b="1" dirty="0">
                <a:solidFill>
                  <a:schemeClr val="tx1"/>
                </a:solidFill>
                <a:latin typeface="Times New Roman" panose="02020603050405020304" pitchFamily="18" charset="0"/>
                <a:ea typeface="Calibri" panose="020F0502020204030204" pitchFamily="34" charset="0"/>
              </a:rPr>
              <a:t> </a:t>
            </a:r>
            <a:r>
              <a:rPr lang="en-US" sz="5400" b="1" dirty="0" err="1">
                <a:solidFill>
                  <a:schemeClr val="tx1"/>
                </a:solidFill>
                <a:latin typeface="Times New Roman" panose="02020603050405020304" pitchFamily="18" charset="0"/>
                <a:ea typeface="Calibri" panose="020F0502020204030204" pitchFamily="34" charset="0"/>
              </a:rPr>
              <a:t>điều</a:t>
            </a:r>
            <a:r>
              <a:rPr lang="en-US" sz="5400" b="1" dirty="0">
                <a:solidFill>
                  <a:schemeClr val="tx1"/>
                </a:solidFill>
                <a:latin typeface="Times New Roman" panose="02020603050405020304" pitchFamily="18" charset="0"/>
                <a:ea typeface="Calibri" panose="020F0502020204030204" pitchFamily="34" charset="0"/>
              </a:rPr>
              <a:t> </a:t>
            </a:r>
            <a:r>
              <a:rPr lang="en-US" sz="5400" b="1" dirty="0" err="1">
                <a:solidFill>
                  <a:schemeClr val="tx1"/>
                </a:solidFill>
                <a:latin typeface="Times New Roman" panose="02020603050405020304" pitchFamily="18" charset="0"/>
                <a:ea typeface="Calibri" panose="020F0502020204030204" pitchFamily="34" charset="0"/>
              </a:rPr>
              <a:t>hành</a:t>
            </a:r>
            <a:r>
              <a:rPr lang="en-US" sz="5400" b="1" dirty="0">
                <a:solidFill>
                  <a:schemeClr val="tx1"/>
                </a:solidFill>
                <a:latin typeface="Times New Roman" panose="02020603050405020304" pitchFamily="18" charset="0"/>
                <a:ea typeface="Calibri" panose="020F0502020204030204" pitchFamily="34" charset="0"/>
              </a:rPr>
              <a:t/>
            </a:r>
            <a:br>
              <a:rPr lang="en-US" sz="5400" b="1" dirty="0">
                <a:solidFill>
                  <a:schemeClr val="tx1"/>
                </a:solidFill>
                <a:latin typeface="Times New Roman" panose="02020603050405020304" pitchFamily="18" charset="0"/>
                <a:ea typeface="Calibri" panose="020F0502020204030204" pitchFamily="34" charset="0"/>
              </a:rPr>
            </a:br>
            <a:r>
              <a:rPr lang="en-US" sz="4000" b="1" dirty="0" err="1">
                <a:solidFill>
                  <a:schemeClr val="tx1"/>
                </a:solidFill>
                <a:latin typeface="Times New Roman" panose="02020603050405020304" pitchFamily="18" charset="0"/>
                <a:ea typeface="Calibri" panose="020F0502020204030204" pitchFamily="34" charset="0"/>
              </a:rPr>
              <a:t>Tìm</a:t>
            </a:r>
            <a:r>
              <a:rPr lang="en-US" sz="4000" b="1" dirty="0">
                <a:solidFill>
                  <a:schemeClr val="tx1"/>
                </a:solidFill>
                <a:latin typeface="Times New Roman" panose="02020603050405020304" pitchFamily="18" charset="0"/>
                <a:ea typeface="Calibri" panose="020F0502020204030204" pitchFamily="34" charset="0"/>
              </a:rPr>
              <a:t> </a:t>
            </a:r>
            <a:r>
              <a:rPr lang="en-US" sz="4000" b="1" dirty="0" err="1">
                <a:solidFill>
                  <a:schemeClr val="tx1"/>
                </a:solidFill>
                <a:latin typeface="Times New Roman" panose="02020603050405020304" pitchFamily="18" charset="0"/>
                <a:ea typeface="Calibri" panose="020F0502020204030204" pitchFamily="34" charset="0"/>
              </a:rPr>
              <a:t>hiểu</a:t>
            </a:r>
            <a:r>
              <a:rPr lang="en-US" sz="4000" b="1" dirty="0">
                <a:solidFill>
                  <a:schemeClr val="tx1"/>
                </a:solidFill>
                <a:latin typeface="Times New Roman" panose="02020603050405020304" pitchFamily="18" charset="0"/>
                <a:ea typeface="Calibri" panose="020F0502020204030204" pitchFamily="34" charset="0"/>
              </a:rPr>
              <a:t> </a:t>
            </a:r>
            <a:r>
              <a:rPr lang="en-US" sz="4000" b="1" dirty="0" err="1">
                <a:solidFill>
                  <a:schemeClr val="tx1"/>
                </a:solidFill>
                <a:latin typeface="Times New Roman" panose="02020603050405020304" pitchFamily="18" charset="0"/>
                <a:ea typeface="Calibri" panose="020F0502020204030204" pitchFamily="34" charset="0"/>
              </a:rPr>
              <a:t>về</a:t>
            </a:r>
            <a:r>
              <a:rPr lang="en-US" sz="4000" b="1" dirty="0">
                <a:solidFill>
                  <a:schemeClr val="tx1"/>
                </a:solidFill>
                <a:latin typeface="Times New Roman" panose="02020603050405020304" pitchFamily="18" charset="0"/>
                <a:ea typeface="Calibri" panose="020F0502020204030204" pitchFamily="34" charset="0"/>
              </a:rPr>
              <a:t> </a:t>
            </a:r>
            <a:r>
              <a:rPr lang="en-US" sz="4000" b="1" dirty="0" err="1">
                <a:solidFill>
                  <a:schemeClr val="tx1"/>
                </a:solidFill>
                <a:latin typeface="Times New Roman" panose="02020603050405020304" pitchFamily="18" charset="0"/>
                <a:ea typeface="Calibri" panose="020F0502020204030204" pitchFamily="34" charset="0"/>
              </a:rPr>
              <a:t>hệ</a:t>
            </a:r>
            <a:r>
              <a:rPr lang="en-US" sz="4000" b="1" dirty="0">
                <a:solidFill>
                  <a:schemeClr val="tx1"/>
                </a:solidFill>
                <a:latin typeface="Times New Roman" panose="02020603050405020304" pitchFamily="18" charset="0"/>
                <a:ea typeface="Calibri" panose="020F0502020204030204" pitchFamily="34" charset="0"/>
              </a:rPr>
              <a:t> </a:t>
            </a:r>
            <a:r>
              <a:rPr lang="en-US" sz="4000" b="1" dirty="0" err="1">
                <a:solidFill>
                  <a:schemeClr val="tx1"/>
                </a:solidFill>
                <a:latin typeface="Times New Roman" panose="02020603050405020304" pitchFamily="18" charset="0"/>
                <a:ea typeface="Calibri" panose="020F0502020204030204" pitchFamily="34" charset="0"/>
              </a:rPr>
              <a:t>điều</a:t>
            </a:r>
            <a:r>
              <a:rPr lang="en-US" sz="4000" b="1" dirty="0">
                <a:solidFill>
                  <a:schemeClr val="tx1"/>
                </a:solidFill>
                <a:latin typeface="Times New Roman" panose="02020603050405020304" pitchFamily="18" charset="0"/>
                <a:ea typeface="Calibri" panose="020F0502020204030204" pitchFamily="34" charset="0"/>
              </a:rPr>
              <a:t> </a:t>
            </a:r>
            <a:r>
              <a:rPr lang="en-US" sz="4000" b="1" dirty="0" err="1">
                <a:solidFill>
                  <a:schemeClr val="tx1"/>
                </a:solidFill>
                <a:latin typeface="Times New Roman" panose="02020603050405020304" pitchFamily="18" charset="0"/>
                <a:ea typeface="Calibri" panose="020F0502020204030204" pitchFamily="34" charset="0"/>
              </a:rPr>
              <a:t>hành</a:t>
            </a:r>
            <a:r>
              <a:rPr lang="en-US" sz="4000" b="1" dirty="0">
                <a:solidFill>
                  <a:schemeClr val="tx1"/>
                </a:solidFill>
                <a:latin typeface="Times New Roman" panose="02020603050405020304" pitchFamily="18" charset="0"/>
                <a:ea typeface="Calibri" panose="020F0502020204030204" pitchFamily="34" charset="0"/>
              </a:rPr>
              <a:t> Android</a:t>
            </a:r>
            <a:endParaRPr sz="4000" dirty="0">
              <a:solidFill>
                <a:schemeClr val="tx1"/>
              </a:solidFill>
              <a:latin typeface="Poppins Thin"/>
              <a:ea typeface="Poppins Thin"/>
              <a:cs typeface="Poppins Thin"/>
              <a:sym typeface="Poppins Thin"/>
            </a:endParaRPr>
          </a:p>
        </p:txBody>
      </p:sp>
      <p:sp>
        <p:nvSpPr>
          <p:cNvPr id="267" name="Google Shape;267;p26"/>
          <p:cNvSpPr txBox="1">
            <a:spLocks noGrp="1"/>
          </p:cNvSpPr>
          <p:nvPr>
            <p:ph type="subTitle" idx="1"/>
          </p:nvPr>
        </p:nvSpPr>
        <p:spPr>
          <a:xfrm>
            <a:off x="1395325" y="3203525"/>
            <a:ext cx="6392400" cy="447300"/>
          </a:xfrm>
          <a:prstGeom prst="rect">
            <a:avLst/>
          </a:prstGeom>
        </p:spPr>
        <p:txBody>
          <a:bodyPr spcFirstLastPara="1" wrap="square" lIns="91425" tIns="91425" rIns="91425" bIns="91425" anchor="t" anchorCtr="0">
            <a:noAutofit/>
          </a:bodyPr>
          <a:lstStyle/>
          <a:p>
            <a:pPr marL="0" lvl="0" indent="0"/>
            <a:r>
              <a:rPr lang="en-US" sz="2800" b="1" dirty="0" err="1">
                <a:solidFill>
                  <a:schemeClr val="tx1"/>
                </a:solidFill>
                <a:latin typeface="Times New Roman" panose="02020603050405020304" pitchFamily="18" charset="0"/>
                <a:ea typeface="Calibri" panose="020F0502020204030204" pitchFamily="34" charset="0"/>
              </a:rPr>
              <a:t>Nhóm</a:t>
            </a:r>
            <a:r>
              <a:rPr lang="en-US" sz="2800" b="1" dirty="0">
                <a:solidFill>
                  <a:schemeClr val="tx1"/>
                </a:solidFill>
                <a:latin typeface="Times New Roman" panose="02020603050405020304" pitchFamily="18" charset="0"/>
                <a:ea typeface="Calibri" panose="020F0502020204030204" pitchFamily="34" charset="0"/>
              </a:rPr>
              <a:t> 8</a:t>
            </a:r>
            <a:endParaRPr sz="2800" dirty="0">
              <a:solidFill>
                <a:schemeClr val="tx1"/>
              </a:solidFill>
            </a:endParaRPr>
          </a:p>
        </p:txBody>
      </p:sp>
      <p:cxnSp>
        <p:nvCxnSpPr>
          <p:cNvPr id="268" name="Google Shape;268;p26"/>
          <p:cNvCxnSpPr/>
          <p:nvPr/>
        </p:nvCxnSpPr>
        <p:spPr>
          <a:xfrm>
            <a:off x="2140825" y="2484175"/>
            <a:ext cx="49014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C60379A-D044-E9F5-DD67-FB51597E6870}"/>
              </a:ext>
            </a:extLst>
          </p:cNvPr>
          <p:cNvSpPr>
            <a:spLocks noGrp="1"/>
          </p:cNvSpPr>
          <p:nvPr>
            <p:ph type="body" idx="1"/>
          </p:nvPr>
        </p:nvSpPr>
        <p:spPr>
          <a:xfrm>
            <a:off x="706145" y="1775527"/>
            <a:ext cx="3809488" cy="2481900"/>
          </a:xfrm>
        </p:spPr>
        <p:txBody>
          <a:bodyPr/>
          <a:lstStyle/>
          <a:p>
            <a:r>
              <a:rPr lang="en-US" sz="2000"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 </a:t>
            </a:r>
            <a:r>
              <a:rPr lang="vi-VN" sz="2000"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Đối với các thiết bị chạy Android phiên bản 5.0 (API cấp 21) trở lên, mỗi ứng dụng chạy trong quy trình riêng và với phiên bản </a:t>
            </a:r>
            <a:r>
              <a:rPr lang="vi-VN" sz="2000" u="sng"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Android Runtime (</a:t>
            </a:r>
            <a:r>
              <a:rPr lang="vi-VN" sz="2000" u="sng" dirty="0" smtClean="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ART)</a:t>
            </a:r>
            <a:r>
              <a:rPr lang="en-US" sz="2000" dirty="0">
                <a:solidFill>
                  <a:schemeClr val="tx1">
                    <a:lumMod val="75000"/>
                    <a:lumOff val="25000"/>
                  </a:schemeClr>
                </a:solidFill>
                <a:latin typeface="+mj-lt"/>
                <a:ea typeface="Century Gothic" panose="020B0502020202020204" pitchFamily="34" charset="0"/>
                <a:cs typeface="Times New Roman" panose="02020603050405020304" pitchFamily="18" charset="0"/>
              </a:rPr>
              <a:t> </a:t>
            </a:r>
            <a:r>
              <a:rPr lang="vi-VN" sz="2000" dirty="0" smtClean="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riêng</a:t>
            </a:r>
            <a:r>
              <a:rPr lang="vi-VN" sz="2000"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 </a:t>
            </a:r>
            <a:endParaRPr lang="en-US" sz="2000"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endParaRPr>
          </a:p>
          <a:p>
            <a:endParaRPr lang="en-US" sz="2000" dirty="0">
              <a:solidFill>
                <a:schemeClr val="tx1">
                  <a:lumMod val="75000"/>
                  <a:lumOff val="25000"/>
                </a:schemeClr>
              </a:solidFill>
              <a:latin typeface="+mj-lt"/>
              <a:cs typeface="Times New Roman" panose="02020603050405020304" pitchFamily="18" charset="0"/>
            </a:endParaRPr>
          </a:p>
          <a:p>
            <a:endParaRPr lang="en-US" sz="2000" dirty="0">
              <a:solidFill>
                <a:schemeClr val="tx1"/>
              </a:solidFill>
              <a:latin typeface="+mj-lt"/>
            </a:endParaRPr>
          </a:p>
        </p:txBody>
      </p:sp>
      <p:sp>
        <p:nvSpPr>
          <p:cNvPr id="3" name="Title 2">
            <a:extLst>
              <a:ext uri="{FF2B5EF4-FFF2-40B4-BE49-F238E27FC236}">
                <a16:creationId xmlns:a16="http://schemas.microsoft.com/office/drawing/2014/main" xmlns="" id="{0747EA57-8D10-87D0-4917-D9D0E27F594B}"/>
              </a:ext>
            </a:extLst>
          </p:cNvPr>
          <p:cNvSpPr>
            <a:spLocks noGrp="1"/>
          </p:cNvSpPr>
          <p:nvPr>
            <p:ph type="title"/>
          </p:nvPr>
        </p:nvSpPr>
        <p:spPr/>
        <p:txBody>
          <a:bodyPr/>
          <a:lstStyle/>
          <a:p>
            <a:r>
              <a:rPr lang="en-US" sz="2400" dirty="0">
                <a:solidFill>
                  <a:schemeClr val="tx1"/>
                </a:solidFill>
                <a:effectLst/>
                <a:latin typeface="Times New Roman" panose="02020603050405020304" pitchFamily="18" charset="0"/>
                <a:ea typeface="Century Gothic" panose="020B0502020202020204" pitchFamily="34" charset="0"/>
              </a:rPr>
              <a:t>Android Runtime</a:t>
            </a:r>
            <a:br>
              <a:rPr lang="en-US" sz="2400" dirty="0">
                <a:solidFill>
                  <a:schemeClr val="tx1"/>
                </a:solidFill>
                <a:effectLst/>
                <a:latin typeface="Times New Roman" panose="02020603050405020304" pitchFamily="18" charset="0"/>
                <a:ea typeface="Century Gothic" panose="020B0502020202020204" pitchFamily="34" charset="0"/>
              </a:rPr>
            </a:br>
            <a:endParaRPr lang="en-US" sz="2400"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207" y="1792331"/>
            <a:ext cx="3681069" cy="2266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67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10E67C-FCE0-ABC6-E0E7-A8E686DAC2FE}"/>
              </a:ext>
            </a:extLst>
          </p:cNvPr>
          <p:cNvSpPr>
            <a:spLocks noGrp="1"/>
          </p:cNvSpPr>
          <p:nvPr>
            <p:ph type="body" idx="1"/>
          </p:nvPr>
        </p:nvSpPr>
        <p:spPr>
          <a:xfrm>
            <a:off x="256536" y="1727663"/>
            <a:ext cx="4649400" cy="2481900"/>
          </a:xfrm>
        </p:spPr>
        <p:txBody>
          <a:bodyPr/>
          <a:lstStyle/>
          <a:p>
            <a:r>
              <a:rPr lang="vi-VN" sz="2400" dirty="0">
                <a:solidFill>
                  <a:schemeClr val="tx1"/>
                </a:solidFill>
                <a:effectLst/>
                <a:latin typeface="+mj-lt"/>
                <a:ea typeface="Century Gothic" panose="020B0502020202020204" pitchFamily="34" charset="0"/>
                <a:cs typeface="Times New Roman" panose="02020603050405020304" pitchFamily="18" charset="0"/>
              </a:rPr>
              <a:t>Nhiều thành phần và dịch vụ hệ thống cốt lõi của Android, chẳng hạn như ART và HAL, được xây dựng từ mã gốc (</a:t>
            </a:r>
            <a:r>
              <a:rPr lang="vi-VN" sz="2400" b="1" dirty="0">
                <a:solidFill>
                  <a:schemeClr val="tx1"/>
                </a:solidFill>
                <a:effectLst/>
                <a:latin typeface="+mj-lt"/>
                <a:ea typeface="Century Gothic" panose="020B0502020202020204" pitchFamily="34" charset="0"/>
                <a:cs typeface="Times New Roman" panose="02020603050405020304" pitchFamily="18" charset="0"/>
              </a:rPr>
              <a:t>native code</a:t>
            </a:r>
            <a:r>
              <a:rPr lang="vi-VN" sz="2400" dirty="0">
                <a:solidFill>
                  <a:schemeClr val="tx1"/>
                </a:solidFill>
                <a:effectLst/>
                <a:latin typeface="+mj-lt"/>
                <a:ea typeface="Century Gothic" panose="020B0502020202020204" pitchFamily="34" charset="0"/>
                <a:cs typeface="Times New Roman" panose="02020603050405020304" pitchFamily="18" charset="0"/>
              </a:rPr>
              <a:t>) yêu cầu thư viện gốc được viết bằng </a:t>
            </a:r>
            <a:r>
              <a:rPr lang="vi-VN" sz="2400" b="1" dirty="0">
                <a:solidFill>
                  <a:schemeClr val="tx1"/>
                </a:solidFill>
                <a:effectLst/>
                <a:latin typeface="+mj-lt"/>
                <a:ea typeface="Century Gothic" panose="020B0502020202020204" pitchFamily="34" charset="0"/>
                <a:cs typeface="Times New Roman" panose="02020603050405020304" pitchFamily="18" charset="0"/>
              </a:rPr>
              <a:t>C</a:t>
            </a:r>
            <a:r>
              <a:rPr lang="vi-VN" sz="2400" dirty="0">
                <a:solidFill>
                  <a:schemeClr val="tx1"/>
                </a:solidFill>
                <a:effectLst/>
                <a:latin typeface="+mj-lt"/>
                <a:ea typeface="Century Gothic" panose="020B0502020202020204" pitchFamily="34" charset="0"/>
                <a:cs typeface="Times New Roman" panose="02020603050405020304" pitchFamily="18" charset="0"/>
              </a:rPr>
              <a:t> và </a:t>
            </a:r>
            <a:r>
              <a:rPr lang="vi-VN" sz="2400" b="1" dirty="0">
                <a:solidFill>
                  <a:schemeClr val="tx1"/>
                </a:solidFill>
                <a:effectLst/>
                <a:latin typeface="+mj-lt"/>
                <a:ea typeface="Century Gothic" panose="020B0502020202020204" pitchFamily="34" charset="0"/>
                <a:cs typeface="Times New Roman" panose="02020603050405020304" pitchFamily="18" charset="0"/>
              </a:rPr>
              <a:t>C ++.</a:t>
            </a:r>
            <a:r>
              <a:rPr lang="vi-VN" sz="2400" dirty="0">
                <a:solidFill>
                  <a:schemeClr val="tx1"/>
                </a:solidFill>
                <a:effectLst/>
                <a:latin typeface="+mj-lt"/>
                <a:ea typeface="Century Gothic" panose="020B0502020202020204" pitchFamily="34" charset="0"/>
                <a:cs typeface="Times New Roman" panose="02020603050405020304" pitchFamily="18" charset="0"/>
              </a:rPr>
              <a:t> </a:t>
            </a:r>
            <a:endParaRPr lang="en-US" sz="2400" dirty="0">
              <a:solidFill>
                <a:schemeClr val="tx1"/>
              </a:solidFill>
              <a:latin typeface="+mj-lt"/>
            </a:endParaRPr>
          </a:p>
        </p:txBody>
      </p:sp>
      <p:sp>
        <p:nvSpPr>
          <p:cNvPr id="3" name="Title 2">
            <a:extLst>
              <a:ext uri="{FF2B5EF4-FFF2-40B4-BE49-F238E27FC236}">
                <a16:creationId xmlns:a16="http://schemas.microsoft.com/office/drawing/2014/main" xmlns="" id="{7F009C6E-F39D-2DBF-4A2B-9D63A2CA7A84}"/>
              </a:ext>
            </a:extLst>
          </p:cNvPr>
          <p:cNvSpPr>
            <a:spLocks noGrp="1"/>
          </p:cNvSpPr>
          <p:nvPr>
            <p:ph type="title"/>
          </p:nvPr>
        </p:nvSpPr>
        <p:spPr/>
        <p:txBody>
          <a:bodyPr/>
          <a:lstStyle/>
          <a:p>
            <a:r>
              <a:rPr lang="en-US" sz="2400" dirty="0">
                <a:solidFill>
                  <a:schemeClr val="tx1"/>
                </a:solidFill>
                <a:effectLst/>
                <a:latin typeface="+mj-lt"/>
                <a:ea typeface="Century Gothic" panose="020B0502020202020204" pitchFamily="34" charset="0"/>
              </a:rPr>
              <a:t>Native C/C++ Libraries</a:t>
            </a:r>
            <a:endParaRPr lang="en-US" sz="2400" dirty="0">
              <a:solidFill>
                <a:schemeClr val="tx1"/>
              </a:solidFill>
              <a:latin typeface="+mj-lt"/>
            </a:endParaRPr>
          </a:p>
        </p:txBody>
      </p:sp>
      <p:pic>
        <p:nvPicPr>
          <p:cNvPr id="2050" name="Picture 2" descr="Integrating Native C/C++ libraries with Unity as Plugins (A step by step  guide) | by William Kpabitey Kwabla | Level Up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5775" y="1772323"/>
            <a:ext cx="3558347" cy="256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7869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9272CD0-1CBE-5327-2E38-273B59D12976}"/>
              </a:ext>
            </a:extLst>
          </p:cNvPr>
          <p:cNvSpPr>
            <a:spLocks noGrp="1"/>
          </p:cNvSpPr>
          <p:nvPr>
            <p:ph type="body" idx="1"/>
          </p:nvPr>
        </p:nvSpPr>
        <p:spPr>
          <a:xfrm>
            <a:off x="294362" y="1244429"/>
            <a:ext cx="4014591" cy="3150120"/>
          </a:xfrm>
        </p:spPr>
        <p:txBody>
          <a:bodyPr/>
          <a:lstStyle/>
          <a:p>
            <a:r>
              <a:rPr lang="vi-VN" sz="1800" dirty="0">
                <a:solidFill>
                  <a:schemeClr val="tx1"/>
                </a:solidFill>
                <a:effectLst/>
                <a:latin typeface="+mj-lt"/>
                <a:ea typeface="Century Gothic" panose="020B0502020202020204" pitchFamily="34" charset="0"/>
                <a:cs typeface="Times New Roman" panose="02020603050405020304" pitchFamily="18" charset="0"/>
              </a:rPr>
              <a:t>Toàn bộ tập hợp tính năng của Hệ điều hành Android có sẵn cho bạn thông qua các API được viết bằng ngôn ngữ </a:t>
            </a:r>
            <a:r>
              <a:rPr lang="vi-VN" sz="1800" dirty="0" smtClean="0">
                <a:solidFill>
                  <a:schemeClr val="tx1"/>
                </a:solidFill>
                <a:effectLst/>
                <a:latin typeface="+mj-lt"/>
                <a:ea typeface="Century Gothic" panose="020B0502020202020204" pitchFamily="34" charset="0"/>
                <a:cs typeface="Times New Roman" panose="02020603050405020304" pitchFamily="18" charset="0"/>
              </a:rPr>
              <a:t>Java</a:t>
            </a:r>
            <a:r>
              <a:rPr lang="en-US" sz="1800" dirty="0">
                <a:solidFill>
                  <a:schemeClr val="tx1"/>
                </a:solidFill>
                <a:latin typeface="+mj-lt"/>
                <a:ea typeface="Century Gothic" panose="020B0502020202020204" pitchFamily="34" charset="0"/>
                <a:cs typeface="Times New Roman" panose="02020603050405020304" pitchFamily="18" charset="0"/>
              </a:rPr>
              <a:t> </a:t>
            </a:r>
            <a:endParaRPr lang="en-US" sz="1800" dirty="0" smtClean="0">
              <a:solidFill>
                <a:schemeClr val="tx1"/>
              </a:solidFill>
              <a:latin typeface="+mj-lt"/>
              <a:ea typeface="Century Gothic" panose="020B0502020202020204" pitchFamily="34" charset="0"/>
              <a:cs typeface="Times New Roman" panose="02020603050405020304" pitchFamily="18" charset="0"/>
            </a:endParaRPr>
          </a:p>
          <a:p>
            <a:r>
              <a:rPr lang="en-US" sz="1800" dirty="0" err="1" smtClean="0">
                <a:solidFill>
                  <a:schemeClr val="tx1"/>
                </a:solidFill>
                <a:latin typeface="Times New Roman" pitchFamily="18" charset="0"/>
                <a:ea typeface="Century Gothic" panose="020B0502020202020204" pitchFamily="34" charset="0"/>
                <a:cs typeface="Times New Roman" pitchFamily="18" charset="0"/>
              </a:rPr>
              <a:t>Có</a:t>
            </a:r>
            <a:r>
              <a:rPr lang="en-US" sz="1800" dirty="0" smtClean="0">
                <a:solidFill>
                  <a:schemeClr val="tx1"/>
                </a:solidFill>
                <a:latin typeface="Times New Roman" pitchFamily="18" charset="0"/>
                <a:ea typeface="Century Gothic" panose="020B0502020202020204" pitchFamily="34" charset="0"/>
                <a:cs typeface="Times New Roman" pitchFamily="18" charset="0"/>
              </a:rPr>
              <a:t> </a:t>
            </a:r>
            <a:r>
              <a:rPr lang="en-US" sz="1800" dirty="0" err="1" smtClean="0">
                <a:solidFill>
                  <a:schemeClr val="tx1"/>
                </a:solidFill>
                <a:latin typeface="Times New Roman" pitchFamily="18" charset="0"/>
                <a:ea typeface="Century Gothic" panose="020B0502020202020204" pitchFamily="34" charset="0"/>
                <a:cs typeface="Times New Roman" pitchFamily="18" charset="0"/>
              </a:rPr>
              <a:t>các</a:t>
            </a:r>
            <a:r>
              <a:rPr lang="en-US" sz="1800" dirty="0" smtClean="0">
                <a:solidFill>
                  <a:schemeClr val="tx1"/>
                </a:solidFill>
                <a:latin typeface="Times New Roman" pitchFamily="18" charset="0"/>
                <a:ea typeface="Century Gothic" panose="020B0502020202020204" pitchFamily="34" charset="0"/>
                <a:cs typeface="Times New Roman" pitchFamily="18" charset="0"/>
              </a:rPr>
              <a:t> </a:t>
            </a:r>
            <a:r>
              <a:rPr lang="en-US" sz="1800" dirty="0" err="1" smtClean="0">
                <a:solidFill>
                  <a:schemeClr val="tx1"/>
                </a:solidFill>
                <a:latin typeface="Times New Roman" pitchFamily="18" charset="0"/>
                <a:ea typeface="Century Gothic" panose="020B0502020202020204" pitchFamily="34" charset="0"/>
                <a:cs typeface="Times New Roman" pitchFamily="18" charset="0"/>
              </a:rPr>
              <a:t>thành</a:t>
            </a:r>
            <a:r>
              <a:rPr lang="en-US" sz="1800" dirty="0" smtClean="0">
                <a:solidFill>
                  <a:schemeClr val="tx1"/>
                </a:solidFill>
                <a:latin typeface="Times New Roman" pitchFamily="18" charset="0"/>
                <a:ea typeface="Century Gothic" panose="020B0502020202020204" pitchFamily="34" charset="0"/>
                <a:cs typeface="Times New Roman" pitchFamily="18" charset="0"/>
              </a:rPr>
              <a:t> </a:t>
            </a:r>
            <a:r>
              <a:rPr lang="en-US" sz="1800" dirty="0" err="1" smtClean="0">
                <a:solidFill>
                  <a:schemeClr val="tx1"/>
                </a:solidFill>
                <a:latin typeface="Times New Roman" pitchFamily="18" charset="0"/>
                <a:ea typeface="Century Gothic" panose="020B0502020202020204" pitchFamily="34" charset="0"/>
                <a:cs typeface="Times New Roman" pitchFamily="18" charset="0"/>
              </a:rPr>
              <a:t>phần</a:t>
            </a:r>
            <a:r>
              <a:rPr lang="en-US" sz="1800" dirty="0" smtClean="0">
                <a:solidFill>
                  <a:schemeClr val="tx1"/>
                </a:solidFill>
                <a:latin typeface="Times New Roman" pitchFamily="18" charset="0"/>
                <a:ea typeface="Century Gothic" panose="020B0502020202020204" pitchFamily="34" charset="0"/>
                <a:cs typeface="Times New Roman" pitchFamily="18" charset="0"/>
              </a:rPr>
              <a:t> </a:t>
            </a:r>
            <a:r>
              <a:rPr lang="en-US" sz="1800" dirty="0" err="1" smtClean="0">
                <a:solidFill>
                  <a:schemeClr val="tx1"/>
                </a:solidFill>
                <a:latin typeface="Times New Roman" pitchFamily="18" charset="0"/>
                <a:ea typeface="Century Gothic" panose="020B0502020202020204" pitchFamily="34" charset="0"/>
                <a:cs typeface="Times New Roman" pitchFamily="18" charset="0"/>
              </a:rPr>
              <a:t>là</a:t>
            </a:r>
            <a:r>
              <a:rPr lang="en-US" sz="1800" dirty="0" smtClean="0">
                <a:solidFill>
                  <a:schemeClr val="tx1"/>
                </a:solidFill>
                <a:latin typeface="Times New Roman" pitchFamily="18" charset="0"/>
                <a:ea typeface="Century Gothic" panose="020B0502020202020204" pitchFamily="34" charset="0"/>
                <a:cs typeface="Times New Roman" pitchFamily="18" charset="0"/>
              </a:rPr>
              <a:t> component </a:t>
            </a:r>
            <a:r>
              <a:rPr lang="en-US" sz="1800" dirty="0" err="1" smtClean="0">
                <a:solidFill>
                  <a:schemeClr val="tx1"/>
                </a:solidFill>
                <a:latin typeface="Times New Roman" pitchFamily="18" charset="0"/>
                <a:ea typeface="Century Gothic" panose="020B0502020202020204" pitchFamily="34" charset="0"/>
                <a:cs typeface="Times New Roman" pitchFamily="18" charset="0"/>
              </a:rPr>
              <a:t>và</a:t>
            </a:r>
            <a:r>
              <a:rPr lang="en-US" sz="1800" dirty="0" smtClean="0">
                <a:solidFill>
                  <a:schemeClr val="tx1"/>
                </a:solidFill>
                <a:latin typeface="Times New Roman" pitchFamily="18" charset="0"/>
                <a:ea typeface="Century Gothic" panose="020B0502020202020204" pitchFamily="34" charset="0"/>
                <a:cs typeface="Times New Roman" pitchFamily="18" charset="0"/>
              </a:rPr>
              <a:t> service.</a:t>
            </a:r>
            <a:endParaRPr lang="en-US" sz="1800" dirty="0">
              <a:solidFill>
                <a:schemeClr val="tx1"/>
              </a:solidFill>
              <a:latin typeface="Times New Roman" pitchFamily="18" charset="0"/>
              <a:ea typeface="Century Gothic" panose="020B0502020202020204" pitchFamily="34" charset="0"/>
              <a:cs typeface="Times New Roman" pitchFamily="18" charset="0"/>
            </a:endParaRPr>
          </a:p>
          <a:p>
            <a:endParaRPr lang="en-US" sz="1800" u="sng" dirty="0">
              <a:solidFill>
                <a:schemeClr val="tx1"/>
              </a:solidFill>
              <a:effectLst/>
              <a:latin typeface="+mj-lt"/>
              <a:ea typeface="Century Gothic" panose="020B050202020202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xmlns="" id="{9E59D182-2156-3A55-ACA0-E729A794624C}"/>
              </a:ext>
            </a:extLst>
          </p:cNvPr>
          <p:cNvSpPr>
            <a:spLocks noGrp="1"/>
          </p:cNvSpPr>
          <p:nvPr>
            <p:ph type="title"/>
          </p:nvPr>
        </p:nvSpPr>
        <p:spPr/>
        <p:txBody>
          <a:bodyPr/>
          <a:lstStyle/>
          <a:p>
            <a:r>
              <a:rPr lang="en-US" sz="2400" dirty="0">
                <a:solidFill>
                  <a:schemeClr val="tx1"/>
                </a:solidFill>
                <a:effectLst/>
                <a:latin typeface="Times New Roman" panose="02020603050405020304" pitchFamily="18" charset="0"/>
                <a:ea typeface="Century Gothic" panose="020B0502020202020204" pitchFamily="34" charset="0"/>
              </a:rPr>
              <a:t>Java API Framework</a:t>
            </a:r>
            <a:br>
              <a:rPr lang="en-US" sz="2400" dirty="0">
                <a:solidFill>
                  <a:schemeClr val="tx1"/>
                </a:solidFill>
                <a:effectLst/>
                <a:latin typeface="Times New Roman" panose="02020603050405020304" pitchFamily="18" charset="0"/>
                <a:ea typeface="Century Gothic" panose="020B0502020202020204" pitchFamily="34" charset="0"/>
              </a:rPr>
            </a:br>
            <a:endParaRPr lang="en-US" sz="2400"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716" y="1215743"/>
            <a:ext cx="3728244" cy="235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31607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B723A7D-5D11-8CCD-5594-B8D9F000D106}"/>
              </a:ext>
            </a:extLst>
          </p:cNvPr>
          <p:cNvSpPr>
            <a:spLocks noGrp="1"/>
          </p:cNvSpPr>
          <p:nvPr>
            <p:ph type="body" idx="1"/>
          </p:nvPr>
        </p:nvSpPr>
        <p:spPr>
          <a:xfrm>
            <a:off x="400586" y="1173614"/>
            <a:ext cx="4649400" cy="2481900"/>
          </a:xfrm>
        </p:spPr>
        <p:txBody>
          <a:bodyPr/>
          <a:lstStyle/>
          <a:p>
            <a:r>
              <a:rPr lang="vi-VN" sz="2000" dirty="0">
                <a:solidFill>
                  <a:schemeClr val="tx1"/>
                </a:solidFill>
                <a:effectLst/>
                <a:latin typeface="+mj-lt"/>
                <a:ea typeface="Century Gothic" panose="020B0502020202020204" pitchFamily="34" charset="0"/>
                <a:cs typeface="Times New Roman" panose="02020603050405020304" pitchFamily="18" charset="0"/>
              </a:rPr>
              <a:t>Android đi kèm với một tập hợp các ứng dụng cốt lõi (core apps) ví dụ như Email, Nhắn tin SMS, Lịch, Duyệt Internet, Danh bạ và hơn thế nữa</a:t>
            </a:r>
            <a:r>
              <a:rPr lang="vi-VN" sz="2000" dirty="0" smtClean="0">
                <a:solidFill>
                  <a:schemeClr val="tx1"/>
                </a:solidFill>
                <a:effectLst/>
                <a:latin typeface="+mj-lt"/>
                <a:ea typeface="Century Gothic" panose="020B0502020202020204" pitchFamily="34" charset="0"/>
                <a:cs typeface="Times New Roman" panose="02020603050405020304" pitchFamily="18" charset="0"/>
              </a:rPr>
              <a:t>.</a:t>
            </a:r>
            <a:endParaRPr lang="en-US" sz="2000" dirty="0" smtClean="0">
              <a:solidFill>
                <a:schemeClr val="tx1"/>
              </a:solidFill>
              <a:effectLst/>
              <a:latin typeface="+mj-lt"/>
              <a:ea typeface="Century Gothic" panose="020B0502020202020204" pitchFamily="34" charset="0"/>
              <a:cs typeface="Times New Roman" panose="02020603050405020304" pitchFamily="18" charset="0"/>
            </a:endParaRPr>
          </a:p>
          <a:p>
            <a:endParaRPr lang="en-US" sz="2000" dirty="0">
              <a:solidFill>
                <a:schemeClr val="tx1"/>
              </a:solidFill>
              <a:effectLst/>
              <a:latin typeface="+mj-lt"/>
              <a:ea typeface="Century Gothic" panose="020B0502020202020204" pitchFamily="34" charset="0"/>
              <a:cs typeface="Times New Roman" panose="02020603050405020304" pitchFamily="18" charset="0"/>
            </a:endParaRPr>
          </a:p>
          <a:p>
            <a:r>
              <a:rPr lang="vi-VN" sz="2000" dirty="0">
                <a:solidFill>
                  <a:schemeClr val="tx1"/>
                </a:solidFill>
                <a:effectLst/>
                <a:latin typeface="+mj-lt"/>
                <a:ea typeface="Century Gothic" panose="020B0502020202020204" pitchFamily="34" charset="0"/>
                <a:cs typeface="Times New Roman" panose="02020603050405020304" pitchFamily="18" charset="0"/>
              </a:rPr>
              <a:t>Các ứng dụng hệ thống hoạt động như ứng dụng cho người dùng và cung cấp các khả năng chính mà nhà phát triển có thể truy cập từ ứng dụng của riêng họ.</a:t>
            </a:r>
            <a:endParaRPr lang="en-US" sz="2000" dirty="0">
              <a:solidFill>
                <a:schemeClr val="tx1"/>
              </a:solidFill>
              <a:latin typeface="+mj-lt"/>
            </a:endParaRPr>
          </a:p>
        </p:txBody>
      </p:sp>
      <p:sp>
        <p:nvSpPr>
          <p:cNvPr id="3" name="Title 2">
            <a:extLst>
              <a:ext uri="{FF2B5EF4-FFF2-40B4-BE49-F238E27FC236}">
                <a16:creationId xmlns:a16="http://schemas.microsoft.com/office/drawing/2014/main" xmlns="" id="{EAD5B8A9-B9E1-00B9-6BFB-F7B01B95B179}"/>
              </a:ext>
            </a:extLst>
          </p:cNvPr>
          <p:cNvSpPr>
            <a:spLocks noGrp="1"/>
          </p:cNvSpPr>
          <p:nvPr>
            <p:ph type="title"/>
          </p:nvPr>
        </p:nvSpPr>
        <p:spPr/>
        <p:txBody>
          <a:bodyPr/>
          <a:lstStyle/>
          <a:p>
            <a:r>
              <a:rPr lang="en-US" sz="2400" dirty="0">
                <a:solidFill>
                  <a:schemeClr val="tx1"/>
                </a:solidFill>
                <a:effectLst/>
                <a:latin typeface="Times New Roman" panose="02020603050405020304" pitchFamily="18" charset="0"/>
                <a:ea typeface="Century Gothic" panose="020B0502020202020204" pitchFamily="34" charset="0"/>
              </a:rPr>
              <a:t>System Apps</a:t>
            </a:r>
            <a:br>
              <a:rPr lang="en-US" sz="2400" dirty="0">
                <a:solidFill>
                  <a:schemeClr val="tx1"/>
                </a:solidFill>
                <a:effectLst/>
                <a:latin typeface="Times New Roman" panose="02020603050405020304" pitchFamily="18" charset="0"/>
                <a:ea typeface="Century Gothic" panose="020B0502020202020204" pitchFamily="34" charset="0"/>
              </a:rPr>
            </a:br>
            <a:endParaRPr lang="en-US" sz="2400" dirty="0">
              <a:solidFill>
                <a:schemeClr val="tx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623" y="220295"/>
            <a:ext cx="2276252" cy="251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0551" y="3079033"/>
            <a:ext cx="28479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7735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1F215B-51A0-BF5B-78BF-AB668B0AB336}"/>
              </a:ext>
            </a:extLst>
          </p:cNvPr>
          <p:cNvSpPr>
            <a:spLocks noGrp="1"/>
          </p:cNvSpPr>
          <p:nvPr>
            <p:ph type="title"/>
          </p:nvPr>
        </p:nvSpPr>
        <p:spPr/>
        <p:txBody>
          <a:bodyPr/>
          <a:lstStyle/>
          <a:p>
            <a:r>
              <a:rPr lang="vi-VN" sz="2400" dirty="0">
                <a:solidFill>
                  <a:srgbClr val="262626"/>
                </a:solidFill>
                <a:latin typeface="Times New Roman" panose="02020603050405020304" pitchFamily="18" charset="0"/>
                <a:ea typeface="Calibri" panose="020F0502020204030204" pitchFamily="34" charset="0"/>
              </a:rPr>
              <a:t>Quản lý tiến trình</a:t>
            </a:r>
            <a:endParaRPr lang="en-US" sz="2400" dirty="0"/>
          </a:p>
        </p:txBody>
      </p:sp>
      <p:sp>
        <p:nvSpPr>
          <p:cNvPr id="3" name="Content Placeholder 2">
            <a:extLst>
              <a:ext uri="{FF2B5EF4-FFF2-40B4-BE49-F238E27FC236}">
                <a16:creationId xmlns:a16="http://schemas.microsoft.com/office/drawing/2014/main" xmlns="" id="{FFA2D9FB-FC5F-5A5A-75CF-2593F5DE44AA}"/>
              </a:ext>
            </a:extLst>
          </p:cNvPr>
          <p:cNvSpPr>
            <a:spLocks noGrp="1"/>
          </p:cNvSpPr>
          <p:nvPr>
            <p:ph idx="1"/>
          </p:nvPr>
        </p:nvSpPr>
        <p:spPr/>
        <p:txBody>
          <a:bodyPr/>
          <a:lstStyle/>
          <a:p>
            <a:pPr marL="0" indent="0">
              <a:lnSpc>
                <a:spcPct val="115000"/>
              </a:lnSpc>
              <a:spcBef>
                <a:spcPts val="750"/>
              </a:spcBef>
              <a:buNone/>
            </a:pP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thống</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vòng</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đời</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quy</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trình</a:t>
            </a:r>
            <a:endPar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600"/>
              </a:spcAft>
            </a:pPr>
            <a:r>
              <a:rPr lang="vi-V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Một quy trình trên Android có thể ở một trong năm trạng thái khác nhau tại bất kỳ thời điểm nào, từ quan trọng nhất đến ít quan trọng nhất:</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a:t>
            </a:r>
            <a:r>
              <a:rPr lang="vi-V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Foreground process</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Tiến</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nổi</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bật</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 </a:t>
            </a:r>
            <a:r>
              <a:rPr lang="vi-V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Visible process</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Tiến</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trình</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nhìn</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thấy</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3. </a:t>
            </a:r>
            <a:r>
              <a:rPr lang="vi-V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Service process</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vụ</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4. </a:t>
            </a:r>
            <a:r>
              <a:rPr lang="vi-V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Background process</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5. </a:t>
            </a:r>
            <a:r>
              <a:rPr lang="vi-V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Empty process</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trống</a:t>
            </a:r>
            <a:r>
              <a:rPr lang="en-US" sz="1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18FE848-A077-26E8-7AC0-7A8E6D3EA6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7328" y="2932005"/>
            <a:ext cx="2209800" cy="1912389"/>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748" y="143495"/>
            <a:ext cx="2646218" cy="148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97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i="1" dirty="0" err="1">
                <a:solidFill>
                  <a:schemeClr val="tx1"/>
                </a:solidFill>
                <a:latin typeface="+mj-lt"/>
              </a:rPr>
              <a:t>Quản</a:t>
            </a:r>
            <a:r>
              <a:rPr lang="en-US" b="1" i="1" dirty="0">
                <a:solidFill>
                  <a:schemeClr val="tx1"/>
                </a:solidFill>
                <a:latin typeface="+mj-lt"/>
              </a:rPr>
              <a:t> </a:t>
            </a:r>
            <a:r>
              <a:rPr lang="en-US" b="1" i="1" dirty="0" err="1">
                <a:solidFill>
                  <a:schemeClr val="tx1"/>
                </a:solidFill>
                <a:latin typeface="+mj-lt"/>
              </a:rPr>
              <a:t>lý</a:t>
            </a:r>
            <a:r>
              <a:rPr lang="en-US" b="1" i="1" dirty="0">
                <a:solidFill>
                  <a:schemeClr val="tx1"/>
                </a:solidFill>
                <a:latin typeface="+mj-lt"/>
              </a:rPr>
              <a:t> file</a:t>
            </a:r>
            <a:endParaRPr b="1" i="1" dirty="0">
              <a:solidFill>
                <a:schemeClr val="tx1"/>
              </a:solidFill>
              <a:latin typeface="+mj-lt"/>
            </a:endParaRPr>
          </a:p>
        </p:txBody>
      </p:sp>
      <p:sp>
        <p:nvSpPr>
          <p:cNvPr id="488" name="Google Shape;488;p38"/>
          <p:cNvSpPr txBox="1">
            <a:spLocks noGrp="1"/>
          </p:cNvSpPr>
          <p:nvPr>
            <p:ph type="subTitle" idx="2"/>
          </p:nvPr>
        </p:nvSpPr>
        <p:spPr>
          <a:xfrm>
            <a:off x="720051" y="2997700"/>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b="1" dirty="0" err="1">
                <a:solidFill>
                  <a:schemeClr val="tx1"/>
                </a:solidFill>
                <a:latin typeface="Times New Roman" panose="02020603050405020304" pitchFamily="18" charset="0"/>
                <a:cs typeface="Times New Roman" panose="02020603050405020304" pitchFamily="18" charset="0"/>
              </a:rPr>
              <a:t>Cấu</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trúc</a:t>
            </a:r>
            <a:r>
              <a:rPr lang="en-US" b="1" dirty="0">
                <a:solidFill>
                  <a:schemeClr val="tx1"/>
                </a:solidFill>
                <a:latin typeface="Times New Roman" panose="02020603050405020304" pitchFamily="18" charset="0"/>
                <a:cs typeface="Times New Roman" panose="02020603050405020304" pitchFamily="18" charset="0"/>
              </a:rPr>
              <a:t> file</a:t>
            </a:r>
            <a:endParaRPr b="1" dirty="0">
              <a:solidFill>
                <a:schemeClr val="tx1"/>
              </a:solidFill>
              <a:latin typeface="Times New Roman" panose="02020603050405020304" pitchFamily="18" charset="0"/>
              <a:cs typeface="Times New Roman" panose="02020603050405020304" pitchFamily="18" charset="0"/>
            </a:endParaRPr>
          </a:p>
        </p:txBody>
      </p:sp>
      <p:sp>
        <p:nvSpPr>
          <p:cNvPr id="489" name="Google Shape;489;p38"/>
          <p:cNvSpPr txBox="1">
            <a:spLocks noGrp="1"/>
          </p:cNvSpPr>
          <p:nvPr>
            <p:ph type="subTitle" idx="4"/>
          </p:nvPr>
        </p:nvSpPr>
        <p:spPr>
          <a:xfrm>
            <a:off x="3425862" y="2997700"/>
            <a:ext cx="23397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b="1" dirty="0" err="1">
                <a:solidFill>
                  <a:schemeClr val="tx1"/>
                </a:solidFill>
                <a:latin typeface="Times New Roman" panose="02020603050405020304" pitchFamily="18" charset="0"/>
                <a:cs typeface="Times New Roman" panose="02020603050405020304" pitchFamily="18" charset="0"/>
              </a:rPr>
              <a:t>Quản</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lí</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lưu</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trữ</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trong</a:t>
            </a:r>
            <a:r>
              <a:rPr lang="en-US" b="1" dirty="0">
                <a:solidFill>
                  <a:schemeClr val="tx1"/>
                </a:solidFill>
                <a:latin typeface="Times New Roman" panose="02020603050405020304" pitchFamily="18" charset="0"/>
                <a:cs typeface="Times New Roman" panose="02020603050405020304" pitchFamily="18" charset="0"/>
              </a:rPr>
              <a:t> file</a:t>
            </a:r>
            <a:endParaRPr b="1" dirty="0">
              <a:solidFill>
                <a:schemeClr val="tx1"/>
              </a:solidFill>
              <a:latin typeface="Times New Roman" panose="02020603050405020304" pitchFamily="18" charset="0"/>
              <a:cs typeface="Times New Roman" panose="02020603050405020304" pitchFamily="18" charset="0"/>
            </a:endParaRPr>
          </a:p>
        </p:txBody>
      </p:sp>
      <p:sp>
        <p:nvSpPr>
          <p:cNvPr id="491" name="Google Shape;491;p38"/>
          <p:cNvSpPr txBox="1">
            <a:spLocks noGrp="1"/>
          </p:cNvSpPr>
          <p:nvPr>
            <p:ph type="subTitle" idx="6"/>
          </p:nvPr>
        </p:nvSpPr>
        <p:spPr>
          <a:xfrm>
            <a:off x="5947507" y="2997700"/>
            <a:ext cx="2786889" cy="501600"/>
          </a:xfrm>
          <a:prstGeom prst="rect">
            <a:avLst/>
          </a:prstGeom>
        </p:spPr>
        <p:txBody>
          <a:bodyPr spcFirstLastPara="1" wrap="square" lIns="91425" tIns="91425" rIns="91425" bIns="91425" anchor="t" anchorCtr="0">
            <a:noAutofit/>
          </a:bodyPr>
          <a:lstStyle/>
          <a:p>
            <a:pPr marL="0" lvl="0" indent="0">
              <a:spcAft>
                <a:spcPts val="1200"/>
              </a:spcAft>
            </a:pPr>
            <a:r>
              <a:rPr lang="vi-VN" b="1" dirty="0">
                <a:solidFill>
                  <a:schemeClr val="tx1"/>
                </a:solidFill>
                <a:latin typeface="Times New Roman" panose="02020603050405020304" pitchFamily="18" charset="0"/>
                <a:cs typeface="Times New Roman" panose="02020603050405020304" pitchFamily="18" charset="0"/>
              </a:rPr>
              <a:t>Tổ chức quyền sở hữu và quyền hạn trên file</a:t>
            </a:r>
            <a:endParaRPr b="1" dirty="0">
              <a:solidFill>
                <a:schemeClr val="tx1"/>
              </a:solidFill>
              <a:latin typeface="Times New Roman" panose="02020603050405020304" pitchFamily="18" charset="0"/>
              <a:cs typeface="Times New Roman" panose="02020603050405020304" pitchFamily="18" charset="0"/>
            </a:endParaRPr>
          </a:p>
        </p:txBody>
      </p:sp>
      <p:pic>
        <p:nvPicPr>
          <p:cNvPr id="495" name="Google Shape;495;p38"/>
          <p:cNvPicPr preferRelativeResize="0"/>
          <p:nvPr/>
        </p:nvPicPr>
        <p:blipFill>
          <a:blip r:embed="rId3">
            <a:alphaModFix/>
          </a:blip>
          <a:stretch>
            <a:fillRect/>
          </a:stretch>
        </p:blipFill>
        <p:spPr>
          <a:xfrm>
            <a:off x="1306850" y="1581225"/>
            <a:ext cx="1166100" cy="1166150"/>
          </a:xfrm>
          <a:prstGeom prst="rect">
            <a:avLst/>
          </a:prstGeom>
          <a:noFill/>
          <a:ln>
            <a:noFill/>
          </a:ln>
        </p:spPr>
      </p:pic>
      <p:pic>
        <p:nvPicPr>
          <p:cNvPr id="496" name="Google Shape;496;p38"/>
          <p:cNvPicPr preferRelativeResize="0"/>
          <p:nvPr/>
        </p:nvPicPr>
        <p:blipFill>
          <a:blip r:embed="rId3">
            <a:alphaModFix/>
          </a:blip>
          <a:stretch>
            <a:fillRect/>
          </a:stretch>
        </p:blipFill>
        <p:spPr>
          <a:xfrm>
            <a:off x="3988950" y="1581225"/>
            <a:ext cx="1166100" cy="1166150"/>
          </a:xfrm>
          <a:prstGeom prst="rect">
            <a:avLst/>
          </a:prstGeom>
          <a:noFill/>
          <a:ln>
            <a:noFill/>
          </a:ln>
        </p:spPr>
      </p:pic>
      <p:pic>
        <p:nvPicPr>
          <p:cNvPr id="497" name="Google Shape;497;p38"/>
          <p:cNvPicPr preferRelativeResize="0"/>
          <p:nvPr/>
        </p:nvPicPr>
        <p:blipFill>
          <a:blip r:embed="rId3">
            <a:alphaModFix/>
          </a:blip>
          <a:stretch>
            <a:fillRect/>
          </a:stretch>
        </p:blipFill>
        <p:spPr>
          <a:xfrm>
            <a:off x="6671050" y="1581225"/>
            <a:ext cx="1166100" cy="1166150"/>
          </a:xfrm>
          <a:prstGeom prst="rect">
            <a:avLst/>
          </a:prstGeom>
          <a:noFill/>
          <a:ln>
            <a:noFill/>
          </a:ln>
        </p:spPr>
      </p:pic>
      <p:grpSp>
        <p:nvGrpSpPr>
          <p:cNvPr id="498" name="Google Shape;498;p38"/>
          <p:cNvGrpSpPr/>
          <p:nvPr/>
        </p:nvGrpSpPr>
        <p:grpSpPr>
          <a:xfrm>
            <a:off x="1703941" y="1962664"/>
            <a:ext cx="371919" cy="403273"/>
            <a:chOff x="1968564" y="4048966"/>
            <a:chExt cx="324140" cy="351467"/>
          </a:xfrm>
        </p:grpSpPr>
        <p:sp>
          <p:nvSpPr>
            <p:cNvPr id="499" name="Google Shape;499;p38"/>
            <p:cNvSpPr/>
            <p:nvPr/>
          </p:nvSpPr>
          <p:spPr>
            <a:xfrm>
              <a:off x="2053470" y="4339882"/>
              <a:ext cx="13654" cy="14053"/>
            </a:xfrm>
            <a:custGeom>
              <a:avLst/>
              <a:gdLst/>
              <a:ahLst/>
              <a:cxnLst/>
              <a:rect l="l" t="t" r="r" b="b"/>
              <a:pathLst>
                <a:path w="719" h="740" extrusionOk="0">
                  <a:moveTo>
                    <a:pt x="369" y="0"/>
                  </a:moveTo>
                  <a:cubicBezTo>
                    <a:pt x="272" y="0"/>
                    <a:pt x="175" y="39"/>
                    <a:pt x="97" y="117"/>
                  </a:cubicBezTo>
                  <a:cubicBezTo>
                    <a:pt x="39" y="176"/>
                    <a:pt x="0" y="272"/>
                    <a:pt x="0" y="370"/>
                  </a:cubicBezTo>
                  <a:cubicBezTo>
                    <a:pt x="0" y="467"/>
                    <a:pt x="39" y="565"/>
                    <a:pt x="97" y="622"/>
                  </a:cubicBezTo>
                  <a:cubicBezTo>
                    <a:pt x="175" y="700"/>
                    <a:pt x="272" y="739"/>
                    <a:pt x="369" y="739"/>
                  </a:cubicBezTo>
                  <a:cubicBezTo>
                    <a:pt x="447" y="739"/>
                    <a:pt x="545" y="700"/>
                    <a:pt x="622" y="622"/>
                  </a:cubicBezTo>
                  <a:cubicBezTo>
                    <a:pt x="680" y="565"/>
                    <a:pt x="719" y="467"/>
                    <a:pt x="719" y="370"/>
                  </a:cubicBezTo>
                  <a:cubicBezTo>
                    <a:pt x="719" y="272"/>
                    <a:pt x="680" y="176"/>
                    <a:pt x="622" y="117"/>
                  </a:cubicBezTo>
                  <a:cubicBezTo>
                    <a:pt x="545" y="39"/>
                    <a:pt x="447"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0" name="Google Shape;500;p38"/>
            <p:cNvSpPr/>
            <p:nvPr/>
          </p:nvSpPr>
          <p:spPr>
            <a:xfrm>
              <a:off x="2080779" y="4339882"/>
              <a:ext cx="117415" cy="14053"/>
            </a:xfrm>
            <a:custGeom>
              <a:avLst/>
              <a:gdLst/>
              <a:ahLst/>
              <a:cxnLst/>
              <a:rect l="l" t="t" r="r" b="b"/>
              <a:pathLst>
                <a:path w="6183" h="740" extrusionOk="0">
                  <a:moveTo>
                    <a:pt x="369" y="0"/>
                  </a:moveTo>
                  <a:cubicBezTo>
                    <a:pt x="175" y="0"/>
                    <a:pt x="1" y="176"/>
                    <a:pt x="1" y="370"/>
                  </a:cubicBezTo>
                  <a:cubicBezTo>
                    <a:pt x="1" y="565"/>
                    <a:pt x="175" y="739"/>
                    <a:pt x="369" y="739"/>
                  </a:cubicBezTo>
                  <a:lnTo>
                    <a:pt x="5833" y="739"/>
                  </a:lnTo>
                  <a:cubicBezTo>
                    <a:pt x="6027" y="739"/>
                    <a:pt x="6183" y="565"/>
                    <a:pt x="6183" y="370"/>
                  </a:cubicBezTo>
                  <a:cubicBezTo>
                    <a:pt x="6183" y="176"/>
                    <a:pt x="6027" y="0"/>
                    <a:pt x="5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1" name="Google Shape;501;p38"/>
            <p:cNvSpPr/>
            <p:nvPr/>
          </p:nvSpPr>
          <p:spPr>
            <a:xfrm>
              <a:off x="1968564" y="4048966"/>
              <a:ext cx="324140" cy="351467"/>
            </a:xfrm>
            <a:custGeom>
              <a:avLst/>
              <a:gdLst/>
              <a:ahLst/>
              <a:cxnLst/>
              <a:rect l="l" t="t" r="r" b="b"/>
              <a:pathLst>
                <a:path w="17069" h="18508" extrusionOk="0">
                  <a:moveTo>
                    <a:pt x="10381" y="4103"/>
                  </a:moveTo>
                  <a:lnTo>
                    <a:pt x="11120" y="4570"/>
                  </a:lnTo>
                  <a:lnTo>
                    <a:pt x="11120" y="6242"/>
                  </a:lnTo>
                  <a:lnTo>
                    <a:pt x="9622" y="6242"/>
                  </a:lnTo>
                  <a:lnTo>
                    <a:pt x="9622" y="4570"/>
                  </a:lnTo>
                  <a:lnTo>
                    <a:pt x="10381" y="4103"/>
                  </a:lnTo>
                  <a:close/>
                  <a:moveTo>
                    <a:pt x="15027" y="1595"/>
                  </a:moveTo>
                  <a:cubicBezTo>
                    <a:pt x="15280" y="1595"/>
                    <a:pt x="15475" y="1789"/>
                    <a:pt x="15475" y="2042"/>
                  </a:cubicBezTo>
                  <a:lnTo>
                    <a:pt x="15475" y="4394"/>
                  </a:lnTo>
                  <a:cubicBezTo>
                    <a:pt x="15475" y="5483"/>
                    <a:pt x="14599" y="6358"/>
                    <a:pt x="13510" y="6358"/>
                  </a:cubicBezTo>
                  <a:lnTo>
                    <a:pt x="13453" y="6358"/>
                  </a:lnTo>
                  <a:lnTo>
                    <a:pt x="13453" y="1595"/>
                  </a:lnTo>
                  <a:close/>
                  <a:moveTo>
                    <a:pt x="12733" y="720"/>
                  </a:moveTo>
                  <a:lnTo>
                    <a:pt x="12733" y="7504"/>
                  </a:lnTo>
                  <a:cubicBezTo>
                    <a:pt x="12733" y="8380"/>
                    <a:pt x="12014" y="9119"/>
                    <a:pt x="11120" y="9119"/>
                  </a:cubicBezTo>
                  <a:lnTo>
                    <a:pt x="6978" y="9119"/>
                  </a:lnTo>
                  <a:cubicBezTo>
                    <a:pt x="6084" y="9119"/>
                    <a:pt x="5366" y="8380"/>
                    <a:pt x="5366" y="7504"/>
                  </a:cubicBezTo>
                  <a:lnTo>
                    <a:pt x="5366" y="720"/>
                  </a:lnTo>
                  <a:lnTo>
                    <a:pt x="10011" y="720"/>
                  </a:lnTo>
                  <a:lnTo>
                    <a:pt x="10011" y="3481"/>
                  </a:lnTo>
                  <a:lnTo>
                    <a:pt x="9078" y="4064"/>
                  </a:lnTo>
                  <a:cubicBezTo>
                    <a:pt x="8961" y="4142"/>
                    <a:pt x="8904" y="4259"/>
                    <a:pt x="8904" y="4375"/>
                  </a:cubicBezTo>
                  <a:lnTo>
                    <a:pt x="8904" y="6610"/>
                  </a:lnTo>
                  <a:cubicBezTo>
                    <a:pt x="8904" y="6804"/>
                    <a:pt x="9059" y="6960"/>
                    <a:pt x="9272" y="6960"/>
                  </a:cubicBezTo>
                  <a:lnTo>
                    <a:pt x="11488" y="6960"/>
                  </a:lnTo>
                  <a:cubicBezTo>
                    <a:pt x="11683" y="6960"/>
                    <a:pt x="11859" y="6804"/>
                    <a:pt x="11859" y="6610"/>
                  </a:cubicBezTo>
                  <a:lnTo>
                    <a:pt x="11859" y="4375"/>
                  </a:lnTo>
                  <a:cubicBezTo>
                    <a:pt x="11859" y="4259"/>
                    <a:pt x="11781" y="4142"/>
                    <a:pt x="11683" y="4064"/>
                  </a:cubicBezTo>
                  <a:lnTo>
                    <a:pt x="10731" y="3481"/>
                  </a:lnTo>
                  <a:lnTo>
                    <a:pt x="10731" y="720"/>
                  </a:lnTo>
                  <a:close/>
                  <a:moveTo>
                    <a:pt x="4627" y="9837"/>
                  </a:moveTo>
                  <a:lnTo>
                    <a:pt x="4627" y="12870"/>
                  </a:lnTo>
                  <a:lnTo>
                    <a:pt x="3344" y="12870"/>
                  </a:lnTo>
                  <a:cubicBezTo>
                    <a:pt x="3090" y="12870"/>
                    <a:pt x="2896" y="12675"/>
                    <a:pt x="2896" y="12423"/>
                  </a:cubicBezTo>
                  <a:lnTo>
                    <a:pt x="2896" y="10285"/>
                  </a:lnTo>
                  <a:cubicBezTo>
                    <a:pt x="2896" y="10032"/>
                    <a:pt x="3090" y="9837"/>
                    <a:pt x="3344" y="9837"/>
                  </a:cubicBezTo>
                  <a:close/>
                  <a:moveTo>
                    <a:pt x="13782" y="9837"/>
                  </a:moveTo>
                  <a:lnTo>
                    <a:pt x="13782" y="12870"/>
                  </a:lnTo>
                  <a:lnTo>
                    <a:pt x="5345" y="12870"/>
                  </a:lnTo>
                  <a:lnTo>
                    <a:pt x="5345" y="9837"/>
                  </a:lnTo>
                  <a:close/>
                  <a:moveTo>
                    <a:pt x="15902" y="9837"/>
                  </a:moveTo>
                  <a:cubicBezTo>
                    <a:pt x="16135" y="9837"/>
                    <a:pt x="16349" y="10032"/>
                    <a:pt x="16349" y="10285"/>
                  </a:cubicBezTo>
                  <a:lnTo>
                    <a:pt x="16349" y="12423"/>
                  </a:lnTo>
                  <a:cubicBezTo>
                    <a:pt x="16349" y="12675"/>
                    <a:pt x="16135" y="12870"/>
                    <a:pt x="15902" y="12870"/>
                  </a:cubicBezTo>
                  <a:lnTo>
                    <a:pt x="14502" y="12870"/>
                  </a:lnTo>
                  <a:lnTo>
                    <a:pt x="14502" y="9837"/>
                  </a:lnTo>
                  <a:close/>
                  <a:moveTo>
                    <a:pt x="2468" y="13590"/>
                  </a:moveTo>
                  <a:lnTo>
                    <a:pt x="2468" y="17789"/>
                  </a:lnTo>
                  <a:lnTo>
                    <a:pt x="1185" y="17789"/>
                  </a:lnTo>
                  <a:cubicBezTo>
                    <a:pt x="933" y="17789"/>
                    <a:pt x="739" y="17595"/>
                    <a:pt x="739" y="17341"/>
                  </a:cubicBezTo>
                  <a:lnTo>
                    <a:pt x="739" y="14036"/>
                  </a:lnTo>
                  <a:cubicBezTo>
                    <a:pt x="739" y="13803"/>
                    <a:pt x="933" y="13590"/>
                    <a:pt x="1185" y="13590"/>
                  </a:cubicBezTo>
                  <a:close/>
                  <a:moveTo>
                    <a:pt x="13277" y="13590"/>
                  </a:moveTo>
                  <a:lnTo>
                    <a:pt x="13277" y="17789"/>
                  </a:lnTo>
                  <a:lnTo>
                    <a:pt x="3188" y="17789"/>
                  </a:lnTo>
                  <a:lnTo>
                    <a:pt x="3188" y="13590"/>
                  </a:lnTo>
                  <a:close/>
                  <a:moveTo>
                    <a:pt x="15397" y="13590"/>
                  </a:moveTo>
                  <a:cubicBezTo>
                    <a:pt x="15630" y="13590"/>
                    <a:pt x="15843" y="13803"/>
                    <a:pt x="15843" y="14036"/>
                  </a:cubicBezTo>
                  <a:lnTo>
                    <a:pt x="15843" y="17341"/>
                  </a:lnTo>
                  <a:cubicBezTo>
                    <a:pt x="15843" y="17595"/>
                    <a:pt x="15630" y="17789"/>
                    <a:pt x="15397" y="17789"/>
                  </a:cubicBezTo>
                  <a:lnTo>
                    <a:pt x="13997" y="17789"/>
                  </a:lnTo>
                  <a:lnTo>
                    <a:pt x="13997" y="13590"/>
                  </a:lnTo>
                  <a:close/>
                  <a:moveTo>
                    <a:pt x="4995" y="0"/>
                  </a:moveTo>
                  <a:cubicBezTo>
                    <a:pt x="4801" y="0"/>
                    <a:pt x="4627" y="176"/>
                    <a:pt x="4627" y="371"/>
                  </a:cubicBezTo>
                  <a:lnTo>
                    <a:pt x="4627" y="7504"/>
                  </a:lnTo>
                  <a:cubicBezTo>
                    <a:pt x="4627" y="8126"/>
                    <a:pt x="4879" y="8691"/>
                    <a:pt x="5288" y="9119"/>
                  </a:cubicBezTo>
                  <a:lnTo>
                    <a:pt x="3344" y="9119"/>
                  </a:lnTo>
                  <a:cubicBezTo>
                    <a:pt x="2701" y="9119"/>
                    <a:pt x="2177" y="9643"/>
                    <a:pt x="2177" y="10285"/>
                  </a:cubicBezTo>
                  <a:lnTo>
                    <a:pt x="2177" y="12423"/>
                  </a:lnTo>
                  <a:cubicBezTo>
                    <a:pt x="2177" y="12579"/>
                    <a:pt x="2216" y="12735"/>
                    <a:pt x="2274" y="12870"/>
                  </a:cubicBezTo>
                  <a:lnTo>
                    <a:pt x="1185" y="12870"/>
                  </a:lnTo>
                  <a:cubicBezTo>
                    <a:pt x="524" y="12870"/>
                    <a:pt x="0" y="13396"/>
                    <a:pt x="0" y="14036"/>
                  </a:cubicBezTo>
                  <a:lnTo>
                    <a:pt x="0" y="17341"/>
                  </a:lnTo>
                  <a:cubicBezTo>
                    <a:pt x="0" y="17983"/>
                    <a:pt x="524" y="18508"/>
                    <a:pt x="1185" y="18508"/>
                  </a:cubicBezTo>
                  <a:lnTo>
                    <a:pt x="15397" y="18508"/>
                  </a:lnTo>
                  <a:cubicBezTo>
                    <a:pt x="16038" y="18508"/>
                    <a:pt x="16563" y="17983"/>
                    <a:pt x="16563" y="17341"/>
                  </a:cubicBezTo>
                  <a:lnTo>
                    <a:pt x="16563" y="14036"/>
                  </a:lnTo>
                  <a:cubicBezTo>
                    <a:pt x="16563" y="13842"/>
                    <a:pt x="16504" y="13647"/>
                    <a:pt x="16408" y="13473"/>
                  </a:cubicBezTo>
                  <a:cubicBezTo>
                    <a:pt x="16796" y="13279"/>
                    <a:pt x="17069" y="12890"/>
                    <a:pt x="17069" y="12423"/>
                  </a:cubicBezTo>
                  <a:lnTo>
                    <a:pt x="17069" y="10285"/>
                  </a:lnTo>
                  <a:cubicBezTo>
                    <a:pt x="17069" y="9643"/>
                    <a:pt x="16543" y="9119"/>
                    <a:pt x="15902" y="9119"/>
                  </a:cubicBezTo>
                  <a:lnTo>
                    <a:pt x="12810" y="9119"/>
                  </a:lnTo>
                  <a:cubicBezTo>
                    <a:pt x="13199" y="8691"/>
                    <a:pt x="13453" y="8126"/>
                    <a:pt x="13453" y="7504"/>
                  </a:cubicBezTo>
                  <a:lnTo>
                    <a:pt x="13453" y="7097"/>
                  </a:lnTo>
                  <a:lnTo>
                    <a:pt x="13510" y="7097"/>
                  </a:lnTo>
                  <a:cubicBezTo>
                    <a:pt x="14988" y="7097"/>
                    <a:pt x="16193" y="5871"/>
                    <a:pt x="16193" y="4394"/>
                  </a:cubicBezTo>
                  <a:lnTo>
                    <a:pt x="16193" y="2042"/>
                  </a:lnTo>
                  <a:cubicBezTo>
                    <a:pt x="16193" y="1400"/>
                    <a:pt x="15669" y="876"/>
                    <a:pt x="15027" y="876"/>
                  </a:cubicBezTo>
                  <a:lnTo>
                    <a:pt x="13453" y="876"/>
                  </a:lnTo>
                  <a:lnTo>
                    <a:pt x="13453" y="371"/>
                  </a:lnTo>
                  <a:cubicBezTo>
                    <a:pt x="13453" y="176"/>
                    <a:pt x="13297" y="0"/>
                    <a:pt x="13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2" name="Google Shape;502;p38"/>
            <p:cNvSpPr/>
            <p:nvPr/>
          </p:nvSpPr>
          <p:spPr>
            <a:xfrm>
              <a:off x="2094813" y="4257558"/>
              <a:ext cx="112990" cy="14053"/>
            </a:xfrm>
            <a:custGeom>
              <a:avLst/>
              <a:gdLst/>
              <a:ahLst/>
              <a:cxnLst/>
              <a:rect l="l" t="t" r="r" b="b"/>
              <a:pathLst>
                <a:path w="5950" h="740" extrusionOk="0">
                  <a:moveTo>
                    <a:pt x="351" y="1"/>
                  </a:moveTo>
                  <a:cubicBezTo>
                    <a:pt x="156" y="1"/>
                    <a:pt x="1" y="175"/>
                    <a:pt x="1" y="370"/>
                  </a:cubicBezTo>
                  <a:cubicBezTo>
                    <a:pt x="1" y="564"/>
                    <a:pt x="156" y="740"/>
                    <a:pt x="351" y="740"/>
                  </a:cubicBezTo>
                  <a:lnTo>
                    <a:pt x="5599" y="740"/>
                  </a:lnTo>
                  <a:cubicBezTo>
                    <a:pt x="5794" y="740"/>
                    <a:pt x="5949" y="564"/>
                    <a:pt x="5949" y="370"/>
                  </a:cubicBezTo>
                  <a:cubicBezTo>
                    <a:pt x="5949" y="175"/>
                    <a:pt x="5794" y="1"/>
                    <a:pt x="5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3" name="Google Shape;503;p38"/>
          <p:cNvGrpSpPr/>
          <p:nvPr/>
        </p:nvGrpSpPr>
        <p:grpSpPr>
          <a:xfrm>
            <a:off x="4370363" y="1962664"/>
            <a:ext cx="403273" cy="403273"/>
            <a:chOff x="2518643" y="4048966"/>
            <a:chExt cx="351467" cy="351467"/>
          </a:xfrm>
        </p:grpSpPr>
        <p:sp>
          <p:nvSpPr>
            <p:cNvPr id="504" name="Google Shape;504;p38"/>
            <p:cNvSpPr/>
            <p:nvPr/>
          </p:nvSpPr>
          <p:spPr>
            <a:xfrm>
              <a:off x="2518643" y="4048966"/>
              <a:ext cx="351467" cy="351467"/>
            </a:xfrm>
            <a:custGeom>
              <a:avLst/>
              <a:gdLst/>
              <a:ahLst/>
              <a:cxnLst/>
              <a:rect l="l" t="t" r="r" b="b"/>
              <a:pathLst>
                <a:path w="18508" h="18508" extrusionOk="0">
                  <a:moveTo>
                    <a:pt x="16991" y="7232"/>
                  </a:moveTo>
                  <a:cubicBezTo>
                    <a:pt x="17437" y="7232"/>
                    <a:pt x="17787" y="7582"/>
                    <a:pt x="17787" y="8030"/>
                  </a:cubicBezTo>
                  <a:lnTo>
                    <a:pt x="17787" y="15047"/>
                  </a:lnTo>
                  <a:cubicBezTo>
                    <a:pt x="17787" y="15475"/>
                    <a:pt x="17437" y="15845"/>
                    <a:pt x="16991" y="15845"/>
                  </a:cubicBezTo>
                  <a:lnTo>
                    <a:pt x="15941" y="15845"/>
                  </a:lnTo>
                  <a:cubicBezTo>
                    <a:pt x="15747" y="15845"/>
                    <a:pt x="15591" y="16001"/>
                    <a:pt x="15591" y="16195"/>
                  </a:cubicBezTo>
                  <a:lnTo>
                    <a:pt x="15591" y="17380"/>
                  </a:lnTo>
                  <a:lnTo>
                    <a:pt x="13803" y="15923"/>
                  </a:lnTo>
                  <a:cubicBezTo>
                    <a:pt x="13705" y="15845"/>
                    <a:pt x="13608" y="15845"/>
                    <a:pt x="13414" y="15845"/>
                  </a:cubicBezTo>
                  <a:lnTo>
                    <a:pt x="8320" y="15845"/>
                  </a:lnTo>
                  <a:cubicBezTo>
                    <a:pt x="7873" y="15845"/>
                    <a:pt x="7523" y="15475"/>
                    <a:pt x="7523" y="15047"/>
                  </a:cubicBezTo>
                  <a:lnTo>
                    <a:pt x="7523" y="11724"/>
                  </a:lnTo>
                  <a:cubicBezTo>
                    <a:pt x="9661" y="11159"/>
                    <a:pt x="11333" y="9409"/>
                    <a:pt x="11800" y="7232"/>
                  </a:cubicBezTo>
                  <a:close/>
                  <a:moveTo>
                    <a:pt x="5967" y="0"/>
                  </a:moveTo>
                  <a:cubicBezTo>
                    <a:pt x="4918" y="0"/>
                    <a:pt x="3888" y="273"/>
                    <a:pt x="2994" y="798"/>
                  </a:cubicBezTo>
                  <a:cubicBezTo>
                    <a:pt x="2818" y="895"/>
                    <a:pt x="2761" y="1128"/>
                    <a:pt x="2857" y="1304"/>
                  </a:cubicBezTo>
                  <a:cubicBezTo>
                    <a:pt x="2922" y="1407"/>
                    <a:pt x="3039" y="1476"/>
                    <a:pt x="3161" y="1476"/>
                  </a:cubicBezTo>
                  <a:cubicBezTo>
                    <a:pt x="3222" y="1476"/>
                    <a:pt x="3285" y="1459"/>
                    <a:pt x="3344" y="1420"/>
                  </a:cubicBezTo>
                  <a:cubicBezTo>
                    <a:pt x="4140" y="972"/>
                    <a:pt x="5055" y="720"/>
                    <a:pt x="5967" y="720"/>
                  </a:cubicBezTo>
                  <a:cubicBezTo>
                    <a:pt x="8865" y="720"/>
                    <a:pt x="11216" y="3072"/>
                    <a:pt x="11216" y="5969"/>
                  </a:cubicBezTo>
                  <a:cubicBezTo>
                    <a:pt x="11216" y="8865"/>
                    <a:pt x="8865" y="11218"/>
                    <a:pt x="5967" y="11218"/>
                  </a:cubicBezTo>
                  <a:cubicBezTo>
                    <a:pt x="4762" y="11218"/>
                    <a:pt x="3616" y="10809"/>
                    <a:pt x="2683" y="10052"/>
                  </a:cubicBezTo>
                  <a:cubicBezTo>
                    <a:pt x="2617" y="10000"/>
                    <a:pt x="2543" y="9973"/>
                    <a:pt x="2466" y="9973"/>
                  </a:cubicBezTo>
                  <a:cubicBezTo>
                    <a:pt x="2429" y="9973"/>
                    <a:pt x="2390" y="9980"/>
                    <a:pt x="2352" y="9993"/>
                  </a:cubicBezTo>
                  <a:lnTo>
                    <a:pt x="1380" y="10246"/>
                  </a:lnTo>
                  <a:lnTo>
                    <a:pt x="1768" y="9409"/>
                  </a:lnTo>
                  <a:cubicBezTo>
                    <a:pt x="1827" y="9293"/>
                    <a:pt x="1807" y="9158"/>
                    <a:pt x="1729" y="9060"/>
                  </a:cubicBezTo>
                  <a:cubicBezTo>
                    <a:pt x="1068" y="8147"/>
                    <a:pt x="719" y="7077"/>
                    <a:pt x="719" y="5969"/>
                  </a:cubicBezTo>
                  <a:cubicBezTo>
                    <a:pt x="719" y="5055"/>
                    <a:pt x="972" y="4142"/>
                    <a:pt x="1439" y="3344"/>
                  </a:cubicBezTo>
                  <a:cubicBezTo>
                    <a:pt x="1535" y="3170"/>
                    <a:pt x="1478" y="2955"/>
                    <a:pt x="1302" y="2859"/>
                  </a:cubicBezTo>
                  <a:cubicBezTo>
                    <a:pt x="1240" y="2817"/>
                    <a:pt x="1173" y="2798"/>
                    <a:pt x="1107" y="2798"/>
                  </a:cubicBezTo>
                  <a:cubicBezTo>
                    <a:pt x="988" y="2798"/>
                    <a:pt x="872" y="2862"/>
                    <a:pt x="796" y="2976"/>
                  </a:cubicBezTo>
                  <a:cubicBezTo>
                    <a:pt x="272" y="3888"/>
                    <a:pt x="0" y="4920"/>
                    <a:pt x="0" y="5969"/>
                  </a:cubicBezTo>
                  <a:cubicBezTo>
                    <a:pt x="0" y="7175"/>
                    <a:pt x="350" y="8321"/>
                    <a:pt x="1030" y="9293"/>
                  </a:cubicBezTo>
                  <a:lnTo>
                    <a:pt x="408" y="10635"/>
                  </a:lnTo>
                  <a:cubicBezTo>
                    <a:pt x="350" y="10752"/>
                    <a:pt x="389" y="10907"/>
                    <a:pt x="467" y="11004"/>
                  </a:cubicBezTo>
                  <a:cubicBezTo>
                    <a:pt x="539" y="11091"/>
                    <a:pt x="634" y="11135"/>
                    <a:pt x="734" y="11135"/>
                  </a:cubicBezTo>
                  <a:cubicBezTo>
                    <a:pt x="767" y="11135"/>
                    <a:pt x="801" y="11130"/>
                    <a:pt x="835" y="11120"/>
                  </a:cubicBezTo>
                  <a:lnTo>
                    <a:pt x="2372" y="10731"/>
                  </a:lnTo>
                  <a:cubicBezTo>
                    <a:pt x="3401" y="11509"/>
                    <a:pt x="4666" y="11937"/>
                    <a:pt x="5967" y="11937"/>
                  </a:cubicBezTo>
                  <a:cubicBezTo>
                    <a:pt x="6260" y="11937"/>
                    <a:pt x="6532" y="11918"/>
                    <a:pt x="6804" y="11879"/>
                  </a:cubicBezTo>
                  <a:lnTo>
                    <a:pt x="6804" y="15047"/>
                  </a:lnTo>
                  <a:cubicBezTo>
                    <a:pt x="6804" y="15884"/>
                    <a:pt x="7484" y="16563"/>
                    <a:pt x="8320" y="16563"/>
                  </a:cubicBezTo>
                  <a:lnTo>
                    <a:pt x="13432" y="16563"/>
                  </a:lnTo>
                  <a:lnTo>
                    <a:pt x="15708" y="18430"/>
                  </a:lnTo>
                  <a:cubicBezTo>
                    <a:pt x="15786" y="18489"/>
                    <a:pt x="15863" y="18508"/>
                    <a:pt x="15941" y="18508"/>
                  </a:cubicBezTo>
                  <a:cubicBezTo>
                    <a:pt x="15999" y="18508"/>
                    <a:pt x="16058" y="18489"/>
                    <a:pt x="16097" y="18469"/>
                  </a:cubicBezTo>
                  <a:cubicBezTo>
                    <a:pt x="16232" y="18411"/>
                    <a:pt x="16310" y="18294"/>
                    <a:pt x="16310" y="18139"/>
                  </a:cubicBezTo>
                  <a:lnTo>
                    <a:pt x="16310" y="16563"/>
                  </a:lnTo>
                  <a:lnTo>
                    <a:pt x="16991" y="16563"/>
                  </a:lnTo>
                  <a:cubicBezTo>
                    <a:pt x="17826" y="16563"/>
                    <a:pt x="18507" y="15884"/>
                    <a:pt x="18507" y="15047"/>
                  </a:cubicBezTo>
                  <a:lnTo>
                    <a:pt x="18507" y="8030"/>
                  </a:lnTo>
                  <a:cubicBezTo>
                    <a:pt x="18507" y="7193"/>
                    <a:pt x="17826" y="6514"/>
                    <a:pt x="16991" y="6514"/>
                  </a:cubicBezTo>
                  <a:lnTo>
                    <a:pt x="11916" y="6514"/>
                  </a:lnTo>
                  <a:cubicBezTo>
                    <a:pt x="11916" y="6338"/>
                    <a:pt x="11936" y="6144"/>
                    <a:pt x="11936" y="5969"/>
                  </a:cubicBezTo>
                  <a:cubicBezTo>
                    <a:pt x="11936" y="2683"/>
                    <a:pt x="9254" y="0"/>
                    <a:pt x="5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5" name="Google Shape;505;p38"/>
            <p:cNvSpPr/>
            <p:nvPr/>
          </p:nvSpPr>
          <p:spPr>
            <a:xfrm>
              <a:off x="2715043" y="4220641"/>
              <a:ext cx="87886" cy="96184"/>
            </a:xfrm>
            <a:custGeom>
              <a:avLst/>
              <a:gdLst/>
              <a:ahLst/>
              <a:cxnLst/>
              <a:rect l="l" t="t" r="r" b="b"/>
              <a:pathLst>
                <a:path w="4628" h="5065" extrusionOk="0">
                  <a:moveTo>
                    <a:pt x="2313" y="1264"/>
                  </a:moveTo>
                  <a:lnTo>
                    <a:pt x="3013" y="2878"/>
                  </a:lnTo>
                  <a:lnTo>
                    <a:pt x="1613" y="2878"/>
                  </a:lnTo>
                  <a:lnTo>
                    <a:pt x="2313" y="1264"/>
                  </a:lnTo>
                  <a:close/>
                  <a:moveTo>
                    <a:pt x="2313" y="1"/>
                  </a:moveTo>
                  <a:cubicBezTo>
                    <a:pt x="2178" y="1"/>
                    <a:pt x="2041" y="97"/>
                    <a:pt x="1983" y="214"/>
                  </a:cubicBezTo>
                  <a:lnTo>
                    <a:pt x="817" y="2878"/>
                  </a:lnTo>
                  <a:lnTo>
                    <a:pt x="661" y="2878"/>
                  </a:lnTo>
                  <a:cubicBezTo>
                    <a:pt x="467" y="2878"/>
                    <a:pt x="311" y="3034"/>
                    <a:pt x="311" y="3247"/>
                  </a:cubicBezTo>
                  <a:cubicBezTo>
                    <a:pt x="311" y="3383"/>
                    <a:pt x="389" y="3500"/>
                    <a:pt x="506" y="3558"/>
                  </a:cubicBezTo>
                  <a:lnTo>
                    <a:pt x="78" y="4550"/>
                  </a:lnTo>
                  <a:cubicBezTo>
                    <a:pt x="0" y="4744"/>
                    <a:pt x="78" y="4957"/>
                    <a:pt x="272" y="5035"/>
                  </a:cubicBezTo>
                  <a:cubicBezTo>
                    <a:pt x="317" y="5055"/>
                    <a:pt x="365" y="5065"/>
                    <a:pt x="412" y="5065"/>
                  </a:cubicBezTo>
                  <a:cubicBezTo>
                    <a:pt x="548" y="5065"/>
                    <a:pt x="681" y="4985"/>
                    <a:pt x="739" y="4841"/>
                  </a:cubicBezTo>
                  <a:lnTo>
                    <a:pt x="1283" y="3597"/>
                  </a:lnTo>
                  <a:lnTo>
                    <a:pt x="3344" y="3597"/>
                  </a:lnTo>
                  <a:lnTo>
                    <a:pt x="3888" y="4841"/>
                  </a:lnTo>
                  <a:cubicBezTo>
                    <a:pt x="3946" y="4978"/>
                    <a:pt x="4083" y="5055"/>
                    <a:pt x="4218" y="5055"/>
                  </a:cubicBezTo>
                  <a:cubicBezTo>
                    <a:pt x="4257" y="5055"/>
                    <a:pt x="4316" y="5055"/>
                    <a:pt x="4355" y="5035"/>
                  </a:cubicBezTo>
                  <a:cubicBezTo>
                    <a:pt x="4549" y="4957"/>
                    <a:pt x="4627" y="4744"/>
                    <a:pt x="4549" y="4550"/>
                  </a:cubicBezTo>
                  <a:lnTo>
                    <a:pt x="4101" y="3558"/>
                  </a:lnTo>
                  <a:cubicBezTo>
                    <a:pt x="4238" y="3500"/>
                    <a:pt x="4316" y="3383"/>
                    <a:pt x="4316" y="3247"/>
                  </a:cubicBezTo>
                  <a:cubicBezTo>
                    <a:pt x="4316" y="3034"/>
                    <a:pt x="4160" y="2878"/>
                    <a:pt x="3966" y="2878"/>
                  </a:cubicBezTo>
                  <a:lnTo>
                    <a:pt x="3811" y="2878"/>
                  </a:lnTo>
                  <a:lnTo>
                    <a:pt x="2644" y="214"/>
                  </a:lnTo>
                  <a:cubicBezTo>
                    <a:pt x="2585" y="97"/>
                    <a:pt x="2450" y="1"/>
                    <a:pt x="2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6" name="Google Shape;506;p38"/>
            <p:cNvSpPr/>
            <p:nvPr/>
          </p:nvSpPr>
          <p:spPr>
            <a:xfrm>
              <a:off x="2549996" y="4080358"/>
              <a:ext cx="13692" cy="13673"/>
            </a:xfrm>
            <a:custGeom>
              <a:avLst/>
              <a:gdLst/>
              <a:ahLst/>
              <a:cxnLst/>
              <a:rect l="l" t="t" r="r" b="b"/>
              <a:pathLst>
                <a:path w="721" h="720" extrusionOk="0">
                  <a:moveTo>
                    <a:pt x="351" y="1"/>
                  </a:moveTo>
                  <a:cubicBezTo>
                    <a:pt x="254" y="1"/>
                    <a:pt x="176" y="39"/>
                    <a:pt x="99" y="97"/>
                  </a:cubicBezTo>
                  <a:cubicBezTo>
                    <a:pt x="40" y="175"/>
                    <a:pt x="1" y="253"/>
                    <a:pt x="1" y="351"/>
                  </a:cubicBezTo>
                  <a:cubicBezTo>
                    <a:pt x="1" y="447"/>
                    <a:pt x="40" y="545"/>
                    <a:pt x="99" y="602"/>
                  </a:cubicBezTo>
                  <a:cubicBezTo>
                    <a:pt x="176" y="680"/>
                    <a:pt x="254" y="719"/>
                    <a:pt x="351" y="719"/>
                  </a:cubicBezTo>
                  <a:cubicBezTo>
                    <a:pt x="449" y="719"/>
                    <a:pt x="545" y="680"/>
                    <a:pt x="604" y="602"/>
                  </a:cubicBezTo>
                  <a:cubicBezTo>
                    <a:pt x="682" y="545"/>
                    <a:pt x="721" y="447"/>
                    <a:pt x="721" y="351"/>
                  </a:cubicBezTo>
                  <a:cubicBezTo>
                    <a:pt x="721" y="253"/>
                    <a:pt x="682" y="175"/>
                    <a:pt x="604" y="97"/>
                  </a:cubicBezTo>
                  <a:cubicBezTo>
                    <a:pt x="545" y="39"/>
                    <a:pt x="449" y="1"/>
                    <a:pt x="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7" name="Google Shape;507;p38"/>
            <p:cNvSpPr/>
            <p:nvPr/>
          </p:nvSpPr>
          <p:spPr>
            <a:xfrm>
              <a:off x="2586572" y="4107685"/>
              <a:ext cx="90089" cy="109287"/>
            </a:xfrm>
            <a:custGeom>
              <a:avLst/>
              <a:gdLst/>
              <a:ahLst/>
              <a:cxnLst/>
              <a:rect l="l" t="t" r="r" b="b"/>
              <a:pathLst>
                <a:path w="4744" h="5755" extrusionOk="0">
                  <a:moveTo>
                    <a:pt x="2372" y="0"/>
                  </a:moveTo>
                  <a:cubicBezTo>
                    <a:pt x="2177" y="0"/>
                    <a:pt x="2002" y="156"/>
                    <a:pt x="2002" y="369"/>
                  </a:cubicBezTo>
                  <a:lnTo>
                    <a:pt x="2002" y="1866"/>
                  </a:lnTo>
                  <a:lnTo>
                    <a:pt x="700" y="1866"/>
                  </a:lnTo>
                  <a:cubicBezTo>
                    <a:pt x="506" y="1866"/>
                    <a:pt x="350" y="2022"/>
                    <a:pt x="350" y="2235"/>
                  </a:cubicBezTo>
                  <a:cubicBezTo>
                    <a:pt x="350" y="2429"/>
                    <a:pt x="506" y="2585"/>
                    <a:pt x="700" y="2585"/>
                  </a:cubicBezTo>
                  <a:lnTo>
                    <a:pt x="1963" y="2585"/>
                  </a:lnTo>
                  <a:cubicBezTo>
                    <a:pt x="1807" y="3635"/>
                    <a:pt x="1185" y="4568"/>
                    <a:pt x="233" y="5073"/>
                  </a:cubicBezTo>
                  <a:cubicBezTo>
                    <a:pt x="58" y="5171"/>
                    <a:pt x="0" y="5384"/>
                    <a:pt x="96" y="5560"/>
                  </a:cubicBezTo>
                  <a:cubicBezTo>
                    <a:pt x="156" y="5695"/>
                    <a:pt x="272" y="5754"/>
                    <a:pt x="408" y="5754"/>
                  </a:cubicBezTo>
                  <a:cubicBezTo>
                    <a:pt x="467" y="5754"/>
                    <a:pt x="524" y="5734"/>
                    <a:pt x="583" y="5716"/>
                  </a:cubicBezTo>
                  <a:cubicBezTo>
                    <a:pt x="1380" y="5268"/>
                    <a:pt x="2002" y="4588"/>
                    <a:pt x="2372" y="3772"/>
                  </a:cubicBezTo>
                  <a:cubicBezTo>
                    <a:pt x="2740" y="4588"/>
                    <a:pt x="3344" y="5268"/>
                    <a:pt x="4160" y="5716"/>
                  </a:cubicBezTo>
                  <a:cubicBezTo>
                    <a:pt x="4218" y="5734"/>
                    <a:pt x="4277" y="5754"/>
                    <a:pt x="4334" y="5754"/>
                  </a:cubicBezTo>
                  <a:cubicBezTo>
                    <a:pt x="4451" y="5754"/>
                    <a:pt x="4588" y="5695"/>
                    <a:pt x="4646" y="5560"/>
                  </a:cubicBezTo>
                  <a:cubicBezTo>
                    <a:pt x="4743" y="5384"/>
                    <a:pt x="4684" y="5171"/>
                    <a:pt x="4510" y="5073"/>
                  </a:cubicBezTo>
                  <a:cubicBezTo>
                    <a:pt x="3557" y="4568"/>
                    <a:pt x="2935" y="3635"/>
                    <a:pt x="2779" y="2585"/>
                  </a:cubicBezTo>
                  <a:lnTo>
                    <a:pt x="4373" y="2585"/>
                  </a:lnTo>
                  <a:cubicBezTo>
                    <a:pt x="4568" y="2585"/>
                    <a:pt x="4743" y="2429"/>
                    <a:pt x="4743" y="2235"/>
                  </a:cubicBezTo>
                  <a:cubicBezTo>
                    <a:pt x="4743" y="2022"/>
                    <a:pt x="4568" y="1866"/>
                    <a:pt x="4373" y="1866"/>
                  </a:cubicBezTo>
                  <a:lnTo>
                    <a:pt x="2740" y="1866"/>
                  </a:lnTo>
                  <a:lnTo>
                    <a:pt x="2740" y="369"/>
                  </a:lnTo>
                  <a:cubicBezTo>
                    <a:pt x="2740" y="156"/>
                    <a:pt x="2566" y="0"/>
                    <a:pt x="2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8" name="Google Shape;508;p38"/>
          <p:cNvGrpSpPr/>
          <p:nvPr/>
        </p:nvGrpSpPr>
        <p:grpSpPr>
          <a:xfrm>
            <a:off x="7135916" y="1962664"/>
            <a:ext cx="236369" cy="403273"/>
            <a:chOff x="2591358" y="3384089"/>
            <a:chExt cx="206004" cy="351467"/>
          </a:xfrm>
        </p:grpSpPr>
        <p:sp>
          <p:nvSpPr>
            <p:cNvPr id="509" name="Google Shape;509;p38"/>
            <p:cNvSpPr/>
            <p:nvPr/>
          </p:nvSpPr>
          <p:spPr>
            <a:xfrm>
              <a:off x="2619046" y="3557226"/>
              <a:ext cx="151008" cy="151008"/>
            </a:xfrm>
            <a:custGeom>
              <a:avLst/>
              <a:gdLst/>
              <a:ahLst/>
              <a:cxnLst/>
              <a:rect l="l" t="t" r="r" b="b"/>
              <a:pathLst>
                <a:path w="7952" h="7952" extrusionOk="0">
                  <a:moveTo>
                    <a:pt x="3967" y="720"/>
                  </a:moveTo>
                  <a:cubicBezTo>
                    <a:pt x="5774" y="720"/>
                    <a:pt x="7233" y="2177"/>
                    <a:pt x="7233" y="3966"/>
                  </a:cubicBezTo>
                  <a:cubicBezTo>
                    <a:pt x="7233" y="5754"/>
                    <a:pt x="5774" y="7213"/>
                    <a:pt x="3967" y="7213"/>
                  </a:cubicBezTo>
                  <a:cubicBezTo>
                    <a:pt x="2178" y="7213"/>
                    <a:pt x="719" y="5754"/>
                    <a:pt x="719" y="3966"/>
                  </a:cubicBezTo>
                  <a:cubicBezTo>
                    <a:pt x="719" y="2177"/>
                    <a:pt x="2178" y="720"/>
                    <a:pt x="3967" y="720"/>
                  </a:cubicBezTo>
                  <a:close/>
                  <a:moveTo>
                    <a:pt x="3967" y="0"/>
                  </a:moveTo>
                  <a:cubicBezTo>
                    <a:pt x="1789" y="0"/>
                    <a:pt x="1" y="1770"/>
                    <a:pt x="1" y="3966"/>
                  </a:cubicBezTo>
                  <a:cubicBezTo>
                    <a:pt x="1" y="6163"/>
                    <a:pt x="1789" y="7952"/>
                    <a:pt x="3967" y="7952"/>
                  </a:cubicBezTo>
                  <a:cubicBezTo>
                    <a:pt x="6163" y="7952"/>
                    <a:pt x="7951" y="6163"/>
                    <a:pt x="7951" y="3966"/>
                  </a:cubicBezTo>
                  <a:cubicBezTo>
                    <a:pt x="7951" y="1770"/>
                    <a:pt x="6163" y="0"/>
                    <a:pt x="39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0" name="Google Shape;510;p38"/>
            <p:cNvSpPr/>
            <p:nvPr/>
          </p:nvSpPr>
          <p:spPr>
            <a:xfrm>
              <a:off x="2594681" y="3384089"/>
              <a:ext cx="202680" cy="351467"/>
            </a:xfrm>
            <a:custGeom>
              <a:avLst/>
              <a:gdLst/>
              <a:ahLst/>
              <a:cxnLst/>
              <a:rect l="l" t="t" r="r" b="b"/>
              <a:pathLst>
                <a:path w="10673" h="18508" extrusionOk="0">
                  <a:moveTo>
                    <a:pt x="3461" y="719"/>
                  </a:moveTo>
                  <a:cubicBezTo>
                    <a:pt x="4122" y="719"/>
                    <a:pt x="4685" y="1185"/>
                    <a:pt x="4841" y="1808"/>
                  </a:cubicBezTo>
                  <a:lnTo>
                    <a:pt x="3461" y="1808"/>
                  </a:lnTo>
                  <a:cubicBezTo>
                    <a:pt x="2780" y="1808"/>
                    <a:pt x="2217" y="1341"/>
                    <a:pt x="2061" y="719"/>
                  </a:cubicBezTo>
                  <a:close/>
                  <a:moveTo>
                    <a:pt x="8827" y="2157"/>
                  </a:moveTo>
                  <a:lnTo>
                    <a:pt x="8827" y="2313"/>
                  </a:lnTo>
                  <a:cubicBezTo>
                    <a:pt x="8827" y="2916"/>
                    <a:pt x="8340" y="3402"/>
                    <a:pt x="7738" y="3402"/>
                  </a:cubicBezTo>
                  <a:lnTo>
                    <a:pt x="5618" y="3402"/>
                  </a:lnTo>
                  <a:lnTo>
                    <a:pt x="5618" y="3227"/>
                  </a:lnTo>
                  <a:cubicBezTo>
                    <a:pt x="5618" y="2644"/>
                    <a:pt x="6105" y="2157"/>
                    <a:pt x="6707" y="2157"/>
                  </a:cubicBezTo>
                  <a:close/>
                  <a:moveTo>
                    <a:pt x="2722" y="4199"/>
                  </a:moveTo>
                  <a:cubicBezTo>
                    <a:pt x="3811" y="4199"/>
                    <a:pt x="4724" y="5016"/>
                    <a:pt x="4879" y="6066"/>
                  </a:cubicBezTo>
                  <a:lnTo>
                    <a:pt x="3150" y="6066"/>
                  </a:lnTo>
                  <a:cubicBezTo>
                    <a:pt x="2061" y="6066"/>
                    <a:pt x="1147" y="5249"/>
                    <a:pt x="1012" y="4199"/>
                  </a:cubicBezTo>
                  <a:close/>
                  <a:moveTo>
                    <a:pt x="9817" y="5501"/>
                  </a:moveTo>
                  <a:cubicBezTo>
                    <a:pt x="9817" y="6688"/>
                    <a:pt x="8845" y="7660"/>
                    <a:pt x="7640" y="7660"/>
                  </a:cubicBezTo>
                  <a:lnTo>
                    <a:pt x="5618" y="7660"/>
                  </a:lnTo>
                  <a:cubicBezTo>
                    <a:pt x="5618" y="6473"/>
                    <a:pt x="6590" y="5501"/>
                    <a:pt x="7796" y="5501"/>
                  </a:cubicBezTo>
                  <a:close/>
                  <a:moveTo>
                    <a:pt x="1652" y="0"/>
                  </a:moveTo>
                  <a:cubicBezTo>
                    <a:pt x="1458" y="0"/>
                    <a:pt x="1302" y="156"/>
                    <a:pt x="1302" y="369"/>
                  </a:cubicBezTo>
                  <a:cubicBezTo>
                    <a:pt x="1302" y="1556"/>
                    <a:pt x="2256" y="2528"/>
                    <a:pt x="3461" y="2528"/>
                  </a:cubicBezTo>
                  <a:lnTo>
                    <a:pt x="4900" y="2528"/>
                  </a:lnTo>
                  <a:lnTo>
                    <a:pt x="4900" y="4451"/>
                  </a:lnTo>
                  <a:cubicBezTo>
                    <a:pt x="4355" y="3850"/>
                    <a:pt x="3578" y="3479"/>
                    <a:pt x="2722" y="3479"/>
                  </a:cubicBezTo>
                  <a:lnTo>
                    <a:pt x="623" y="3479"/>
                  </a:lnTo>
                  <a:cubicBezTo>
                    <a:pt x="428" y="3479"/>
                    <a:pt x="273" y="3635"/>
                    <a:pt x="273" y="3829"/>
                  </a:cubicBezTo>
                  <a:lnTo>
                    <a:pt x="273" y="3907"/>
                  </a:lnTo>
                  <a:cubicBezTo>
                    <a:pt x="273" y="5501"/>
                    <a:pt x="1556" y="6804"/>
                    <a:pt x="3150" y="6804"/>
                  </a:cubicBezTo>
                  <a:lnTo>
                    <a:pt x="4900" y="6804"/>
                  </a:lnTo>
                  <a:lnTo>
                    <a:pt x="4900" y="7678"/>
                  </a:lnTo>
                  <a:cubicBezTo>
                    <a:pt x="3830" y="7738"/>
                    <a:pt x="2839" y="8126"/>
                    <a:pt x="1984" y="8767"/>
                  </a:cubicBezTo>
                  <a:cubicBezTo>
                    <a:pt x="1051" y="9467"/>
                    <a:pt x="369" y="10459"/>
                    <a:pt x="58" y="11548"/>
                  </a:cubicBezTo>
                  <a:cubicBezTo>
                    <a:pt x="1" y="11742"/>
                    <a:pt x="97" y="11937"/>
                    <a:pt x="292" y="11994"/>
                  </a:cubicBezTo>
                  <a:cubicBezTo>
                    <a:pt x="330" y="12006"/>
                    <a:pt x="368" y="12011"/>
                    <a:pt x="405" y="12011"/>
                  </a:cubicBezTo>
                  <a:cubicBezTo>
                    <a:pt x="557" y="12011"/>
                    <a:pt x="692" y="11917"/>
                    <a:pt x="739" y="11761"/>
                  </a:cubicBezTo>
                  <a:cubicBezTo>
                    <a:pt x="1323" y="9778"/>
                    <a:pt x="3189" y="8378"/>
                    <a:pt x="5250" y="8378"/>
                  </a:cubicBezTo>
                  <a:cubicBezTo>
                    <a:pt x="7834" y="8378"/>
                    <a:pt x="9954" y="10498"/>
                    <a:pt x="9954" y="13083"/>
                  </a:cubicBezTo>
                  <a:cubicBezTo>
                    <a:pt x="9954" y="15669"/>
                    <a:pt x="7834" y="17787"/>
                    <a:pt x="5250" y="17787"/>
                  </a:cubicBezTo>
                  <a:cubicBezTo>
                    <a:pt x="3189" y="17787"/>
                    <a:pt x="1323" y="16388"/>
                    <a:pt x="739" y="14405"/>
                  </a:cubicBezTo>
                  <a:cubicBezTo>
                    <a:pt x="691" y="14261"/>
                    <a:pt x="550" y="14157"/>
                    <a:pt x="393" y="14157"/>
                  </a:cubicBezTo>
                  <a:cubicBezTo>
                    <a:pt x="360" y="14157"/>
                    <a:pt x="326" y="14161"/>
                    <a:pt x="292" y="14171"/>
                  </a:cubicBezTo>
                  <a:cubicBezTo>
                    <a:pt x="97" y="14231"/>
                    <a:pt x="1" y="14425"/>
                    <a:pt x="58" y="14619"/>
                  </a:cubicBezTo>
                  <a:cubicBezTo>
                    <a:pt x="369" y="15727"/>
                    <a:pt x="1051" y="16699"/>
                    <a:pt x="1984" y="17399"/>
                  </a:cubicBezTo>
                  <a:cubicBezTo>
                    <a:pt x="2917" y="18119"/>
                    <a:pt x="4063" y="18507"/>
                    <a:pt x="5250" y="18507"/>
                  </a:cubicBezTo>
                  <a:cubicBezTo>
                    <a:pt x="8243" y="18507"/>
                    <a:pt x="10673" y="16077"/>
                    <a:pt x="10673" y="13083"/>
                  </a:cubicBezTo>
                  <a:cubicBezTo>
                    <a:pt x="10673" y="11061"/>
                    <a:pt x="9565" y="9311"/>
                    <a:pt x="7932" y="8378"/>
                  </a:cubicBezTo>
                  <a:cubicBezTo>
                    <a:pt x="9390" y="8223"/>
                    <a:pt x="10537" y="6999"/>
                    <a:pt x="10537" y="5501"/>
                  </a:cubicBezTo>
                  <a:lnTo>
                    <a:pt x="10537" y="5133"/>
                  </a:lnTo>
                  <a:cubicBezTo>
                    <a:pt x="10537" y="4938"/>
                    <a:pt x="10382" y="4762"/>
                    <a:pt x="10167" y="4762"/>
                  </a:cubicBezTo>
                  <a:lnTo>
                    <a:pt x="7796" y="4762"/>
                  </a:lnTo>
                  <a:cubicBezTo>
                    <a:pt x="6921" y="4762"/>
                    <a:pt x="6144" y="5151"/>
                    <a:pt x="5618" y="5755"/>
                  </a:cubicBezTo>
                  <a:lnTo>
                    <a:pt x="5618" y="4122"/>
                  </a:lnTo>
                  <a:lnTo>
                    <a:pt x="7738" y="4122"/>
                  </a:lnTo>
                  <a:cubicBezTo>
                    <a:pt x="8749" y="4122"/>
                    <a:pt x="9545" y="3305"/>
                    <a:pt x="9545" y="2313"/>
                  </a:cubicBezTo>
                  <a:lnTo>
                    <a:pt x="9545" y="1789"/>
                  </a:lnTo>
                  <a:cubicBezTo>
                    <a:pt x="9545" y="1594"/>
                    <a:pt x="9390" y="1419"/>
                    <a:pt x="9195" y="1419"/>
                  </a:cubicBezTo>
                  <a:lnTo>
                    <a:pt x="6707" y="1419"/>
                  </a:lnTo>
                  <a:cubicBezTo>
                    <a:pt x="6279" y="1419"/>
                    <a:pt x="5890" y="1574"/>
                    <a:pt x="5579" y="1808"/>
                  </a:cubicBezTo>
                  <a:cubicBezTo>
                    <a:pt x="5424" y="778"/>
                    <a:pt x="4530" y="0"/>
                    <a:pt x="3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1" name="Google Shape;511;p38"/>
            <p:cNvSpPr/>
            <p:nvPr/>
          </p:nvSpPr>
          <p:spPr>
            <a:xfrm>
              <a:off x="2672561" y="3592301"/>
              <a:ext cx="43981" cy="80499"/>
            </a:xfrm>
            <a:custGeom>
              <a:avLst/>
              <a:gdLst/>
              <a:ahLst/>
              <a:cxnLst/>
              <a:rect l="l" t="t" r="r" b="b"/>
              <a:pathLst>
                <a:path w="2316" h="4239" extrusionOk="0">
                  <a:moveTo>
                    <a:pt x="1149" y="1"/>
                  </a:moveTo>
                  <a:cubicBezTo>
                    <a:pt x="954" y="1"/>
                    <a:pt x="799" y="156"/>
                    <a:pt x="799" y="369"/>
                  </a:cubicBezTo>
                  <a:lnTo>
                    <a:pt x="799" y="389"/>
                  </a:lnTo>
                  <a:cubicBezTo>
                    <a:pt x="332" y="525"/>
                    <a:pt x="1" y="934"/>
                    <a:pt x="1" y="1419"/>
                  </a:cubicBezTo>
                  <a:cubicBezTo>
                    <a:pt x="1" y="2002"/>
                    <a:pt x="506" y="2489"/>
                    <a:pt x="1149" y="2489"/>
                  </a:cubicBezTo>
                  <a:cubicBezTo>
                    <a:pt x="1401" y="2489"/>
                    <a:pt x="1595" y="2663"/>
                    <a:pt x="1595" y="2858"/>
                  </a:cubicBezTo>
                  <a:cubicBezTo>
                    <a:pt x="1595" y="3052"/>
                    <a:pt x="1401" y="3207"/>
                    <a:pt x="1149" y="3207"/>
                  </a:cubicBezTo>
                  <a:cubicBezTo>
                    <a:pt x="915" y="3207"/>
                    <a:pt x="721" y="3052"/>
                    <a:pt x="721" y="2858"/>
                  </a:cubicBezTo>
                  <a:cubicBezTo>
                    <a:pt x="721" y="2663"/>
                    <a:pt x="565" y="2489"/>
                    <a:pt x="351" y="2489"/>
                  </a:cubicBezTo>
                  <a:cubicBezTo>
                    <a:pt x="156" y="2489"/>
                    <a:pt x="1" y="2663"/>
                    <a:pt x="1" y="2858"/>
                  </a:cubicBezTo>
                  <a:cubicBezTo>
                    <a:pt x="1" y="3344"/>
                    <a:pt x="332" y="3733"/>
                    <a:pt x="799" y="3889"/>
                  </a:cubicBezTo>
                  <a:cubicBezTo>
                    <a:pt x="799" y="4083"/>
                    <a:pt x="954" y="4239"/>
                    <a:pt x="1149" y="4239"/>
                  </a:cubicBezTo>
                  <a:cubicBezTo>
                    <a:pt x="1343" y="4239"/>
                    <a:pt x="1517" y="4083"/>
                    <a:pt x="1517" y="3889"/>
                  </a:cubicBezTo>
                  <a:cubicBezTo>
                    <a:pt x="1984" y="3733"/>
                    <a:pt x="2315" y="3344"/>
                    <a:pt x="2315" y="2858"/>
                  </a:cubicBezTo>
                  <a:cubicBezTo>
                    <a:pt x="2315" y="2256"/>
                    <a:pt x="1789" y="1769"/>
                    <a:pt x="1149" y="1769"/>
                  </a:cubicBezTo>
                  <a:cubicBezTo>
                    <a:pt x="915" y="1769"/>
                    <a:pt x="721" y="1613"/>
                    <a:pt x="721" y="1419"/>
                  </a:cubicBezTo>
                  <a:cubicBezTo>
                    <a:pt x="721" y="1206"/>
                    <a:pt x="915" y="1050"/>
                    <a:pt x="1149" y="1050"/>
                  </a:cubicBezTo>
                  <a:cubicBezTo>
                    <a:pt x="1401" y="1050"/>
                    <a:pt x="1595" y="1206"/>
                    <a:pt x="1595" y="1419"/>
                  </a:cubicBezTo>
                  <a:cubicBezTo>
                    <a:pt x="1595" y="1613"/>
                    <a:pt x="1750" y="1769"/>
                    <a:pt x="1945" y="1769"/>
                  </a:cubicBezTo>
                  <a:cubicBezTo>
                    <a:pt x="2139" y="1769"/>
                    <a:pt x="2315" y="1613"/>
                    <a:pt x="2315" y="1419"/>
                  </a:cubicBezTo>
                  <a:cubicBezTo>
                    <a:pt x="2315" y="934"/>
                    <a:pt x="1984" y="525"/>
                    <a:pt x="1517" y="389"/>
                  </a:cubicBezTo>
                  <a:lnTo>
                    <a:pt x="1517" y="369"/>
                  </a:lnTo>
                  <a:cubicBezTo>
                    <a:pt x="1517" y="156"/>
                    <a:pt x="1343"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2" name="Google Shape;512;p38"/>
            <p:cNvSpPr/>
            <p:nvPr/>
          </p:nvSpPr>
          <p:spPr>
            <a:xfrm>
              <a:off x="2591358" y="3625535"/>
              <a:ext cx="13692" cy="14034"/>
            </a:xfrm>
            <a:custGeom>
              <a:avLst/>
              <a:gdLst/>
              <a:ahLst/>
              <a:cxnLst/>
              <a:rect l="l" t="t" r="r" b="b"/>
              <a:pathLst>
                <a:path w="721" h="739" extrusionOk="0">
                  <a:moveTo>
                    <a:pt x="370" y="0"/>
                  </a:moveTo>
                  <a:cubicBezTo>
                    <a:pt x="272" y="0"/>
                    <a:pt x="176" y="39"/>
                    <a:pt x="117" y="117"/>
                  </a:cubicBezTo>
                  <a:cubicBezTo>
                    <a:pt x="39" y="174"/>
                    <a:pt x="0" y="272"/>
                    <a:pt x="0" y="369"/>
                  </a:cubicBezTo>
                  <a:cubicBezTo>
                    <a:pt x="0" y="467"/>
                    <a:pt x="39" y="563"/>
                    <a:pt x="117" y="622"/>
                  </a:cubicBezTo>
                  <a:cubicBezTo>
                    <a:pt x="176" y="700"/>
                    <a:pt x="272" y="739"/>
                    <a:pt x="370" y="739"/>
                  </a:cubicBezTo>
                  <a:cubicBezTo>
                    <a:pt x="467" y="739"/>
                    <a:pt x="565" y="700"/>
                    <a:pt x="622" y="622"/>
                  </a:cubicBezTo>
                  <a:cubicBezTo>
                    <a:pt x="681" y="563"/>
                    <a:pt x="720" y="467"/>
                    <a:pt x="720" y="369"/>
                  </a:cubicBezTo>
                  <a:cubicBezTo>
                    <a:pt x="720" y="272"/>
                    <a:pt x="681" y="174"/>
                    <a:pt x="622" y="117"/>
                  </a:cubicBezTo>
                  <a:cubicBezTo>
                    <a:pt x="565" y="39"/>
                    <a:pt x="467"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err="1">
                <a:solidFill>
                  <a:schemeClr val="tx1"/>
                </a:solidFill>
                <a:latin typeface="Times New Roman" panose="02020603050405020304" pitchFamily="18" charset="0"/>
                <a:cs typeface="Times New Roman" panose="02020603050405020304" pitchFamily="18" charset="0"/>
              </a:rPr>
              <a:t>Quản</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lý</a:t>
            </a:r>
            <a:r>
              <a:rPr lang="en-US" b="1" dirty="0">
                <a:solidFill>
                  <a:schemeClr val="tx1"/>
                </a:solidFill>
                <a:latin typeface="Times New Roman" panose="02020603050405020304" pitchFamily="18" charset="0"/>
                <a:cs typeface="Times New Roman" panose="02020603050405020304" pitchFamily="18" charset="0"/>
              </a:rPr>
              <a:t> file</a:t>
            </a:r>
            <a:endParaRPr b="1" dirty="0">
              <a:solidFill>
                <a:schemeClr val="tx1"/>
              </a:solidFill>
              <a:latin typeface="Times New Roman" panose="02020603050405020304" pitchFamily="18" charset="0"/>
              <a:cs typeface="Times New Roman" panose="02020603050405020304" pitchFamily="18" charset="0"/>
            </a:endParaRPr>
          </a:p>
        </p:txBody>
      </p:sp>
      <p:pic>
        <p:nvPicPr>
          <p:cNvPr id="31" name="Picture 30" descr="Android File Hierarchy : System Structure Architecture Layout -  IAmAProgrammer - 博客园">
            <a:extLst>
              <a:ext uri="{FF2B5EF4-FFF2-40B4-BE49-F238E27FC236}">
                <a16:creationId xmlns:a16="http://schemas.microsoft.com/office/drawing/2014/main" xmlns="" id="{32848089-0E80-B062-383D-09FCD5D09F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01292" y="97656"/>
            <a:ext cx="4087090" cy="920069"/>
          </a:xfrm>
          <a:prstGeom prst="rect">
            <a:avLst/>
          </a:prstGeom>
          <a:noFill/>
          <a:ln>
            <a:noFill/>
          </a:ln>
        </p:spPr>
      </p:pic>
      <p:sp>
        <p:nvSpPr>
          <p:cNvPr id="8" name="Rectangle 7"/>
          <p:cNvSpPr/>
          <p:nvPr/>
        </p:nvSpPr>
        <p:spPr>
          <a:xfrm>
            <a:off x="512836" y="1234461"/>
            <a:ext cx="8541110" cy="3562770"/>
          </a:xfrm>
          <a:prstGeom prst="rect">
            <a:avLst/>
          </a:prstGeom>
        </p:spPr>
        <p:txBody>
          <a:bodyPr wrap="square">
            <a:spAutoFit/>
          </a:bodyPr>
          <a:lstStyle/>
          <a:p>
            <a:pPr marL="342900" lvl="0" indent="-342900">
              <a:lnSpc>
                <a:spcPct val="107000"/>
              </a:lnSpc>
              <a:spcAft>
                <a:spcPts val="800"/>
              </a:spcAft>
              <a:buClr>
                <a:schemeClr val="bg2"/>
              </a:buClr>
              <a:buFont typeface="Wingdings" panose="05000000000000000000" pitchFamily="2" charset="2"/>
              <a:buChar char="q"/>
              <a:tabLst>
                <a:tab pos="457200" algn="l"/>
                <a:tab pos="914400" algn="l"/>
                <a:tab pos="1676400" algn="l"/>
              </a:tabLst>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/boot</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1125"/>
              </a:spcAft>
              <a:buClr>
                <a:schemeClr val="bg2"/>
              </a:buClr>
            </a:pP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này</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bao</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gồm</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Android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đĩa</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ram.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Về</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bản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mọi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thứ</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khởi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Android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bạn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bật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nguồn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Bạn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chỉ</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nên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hành</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xóa</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này</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khỏi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phục</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hồi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nếu</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cần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Nếu</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bạn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làm</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vậy</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xóa</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hãy</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đảm</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bảo</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chỉ</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khởi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lại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điện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thoại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sau</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cài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đặt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khởi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mới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mới</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boot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tìm</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thấy</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ROM.</a:t>
            </a:r>
          </a:p>
          <a:p>
            <a:pPr marL="342900" lvl="0" indent="-342900" algn="just">
              <a:spcAft>
                <a:spcPts val="1125"/>
              </a:spcAft>
              <a:buClr>
                <a:schemeClr val="bg2"/>
              </a:buClr>
              <a:buFont typeface="Wingdings" panose="05000000000000000000" pitchFamily="2" charset="2"/>
              <a:buChar char="q"/>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/system</a:t>
            </a:r>
          </a:p>
          <a:p>
            <a:pPr>
              <a:lnSpc>
                <a:spcPct val="107000"/>
              </a:lnSpc>
              <a:spcAft>
                <a:spcPts val="800"/>
              </a:spcAft>
              <a:buClr>
                <a:schemeClr val="bg2"/>
              </a:buClr>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 vùng hệ thống chứa toàn bộ hệ điều hành Android. Điều này bao gồm GUI Android cũng như các ứng dụng hệ thống được cài đặt sẵn trên các thiết bị Android.  </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Clr>
                <a:schemeClr val="bg2"/>
              </a:buClr>
              <a:buFont typeface="Wingdings" panose="05000000000000000000" pitchFamily="2" charset="2"/>
              <a:buChar char="q"/>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/recovery</a:t>
            </a:r>
          </a:p>
          <a:p>
            <a:pPr lvl="0">
              <a:lnSpc>
                <a:spcPct val="107000"/>
              </a:lnSpc>
              <a:spcAft>
                <a:spcPts val="800"/>
              </a:spcAft>
              <a:buClr>
                <a:schemeClr val="bg2"/>
              </a:buClr>
            </a:pP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vùng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này</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thiết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kế</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sao</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coi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tùy</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chọn</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khởi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thế</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hoặc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lvl="0">
              <a:lnSpc>
                <a:spcPct val="107000"/>
              </a:lnSpc>
              <a:spcAft>
                <a:spcPts val="800"/>
              </a:spcAft>
              <a:buClr>
                <a:schemeClr val="bg2"/>
              </a:buClr>
            </a:pP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vùng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thiết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android.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Nó</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phép</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thiết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khởi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vào</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chế</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độ</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khôi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phục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sau</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trữ</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lvl="0">
              <a:lnSpc>
                <a:spcPct val="107000"/>
              </a:lnSpc>
              <a:spcAft>
                <a:spcPts val="800"/>
              </a:spcAft>
              <a:buClr>
                <a:schemeClr val="bg2"/>
              </a:buClr>
            </a:pP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dữ</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liệu</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xóa</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khôi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phục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điện</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thoại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về</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cài</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đặt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gốc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hoạt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động</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bảo</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trì</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b="1" dirty="0" err="1">
                <a:solidFill>
                  <a:schemeClr val="tx1"/>
                </a:solidFill>
                <a:latin typeface="Times New Roman" panose="02020603050405020304" pitchFamily="18" charset="0"/>
                <a:cs typeface="Times New Roman" panose="02020603050405020304" pitchFamily="18" charset="0"/>
              </a:rPr>
              <a:t>Quản</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lý</a:t>
            </a:r>
            <a:r>
              <a:rPr lang="en-US" b="1" dirty="0">
                <a:solidFill>
                  <a:schemeClr val="tx1"/>
                </a:solidFill>
                <a:latin typeface="Times New Roman" panose="02020603050405020304" pitchFamily="18" charset="0"/>
                <a:cs typeface="Times New Roman" panose="02020603050405020304" pitchFamily="18" charset="0"/>
              </a:rPr>
              <a:t> file</a:t>
            </a:r>
            <a:endParaRPr b="1"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249382" y="1163782"/>
            <a:ext cx="8645018" cy="3448701"/>
          </a:xfrm>
          <a:prstGeom prst="rect">
            <a:avLst/>
          </a:prstGeom>
        </p:spPr>
        <p:txBody>
          <a:bodyPr wrap="square">
            <a:spAutoFit/>
          </a:bodyPr>
          <a:lstStyle/>
          <a:p>
            <a:pPr marL="342900" lvl="0" indent="-342900">
              <a:lnSpc>
                <a:spcPct val="107000"/>
              </a:lnSpc>
              <a:spcAft>
                <a:spcPts val="800"/>
              </a:spcAft>
              <a:buFont typeface="Times New Roman" panose="02020603050405020304" pitchFamily="18" charset="0"/>
              <a:buChar char="-"/>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/Data</a:t>
            </a: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Còn được gọi là phân vùng dữ liệu người dùng, phân vùng này bao gồm tất cả dữ liệu của người dùng, bao gồm danh bạ, cài đặt, ứng dụng và tin nhắn. </a:t>
            </a:r>
            <a:endPar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cache</a:t>
            </a: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 vùng này lưu trữ các thành phần và dữ liệu ứng dụng thường xuyên truy cập. Việc xóa phân vùng này sẽ chỉ xóa bộ nhớ cache tích hợp và thiết bị sẽ quay lại quá trình xây dựng lại khi bạn tiếp tục sử dụng. </a:t>
            </a:r>
            <a:endPar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en-US"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r>
              <a:rPr lang="en-US"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misc</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Phân vùng này chứa tất cả các cài đặt hệ thống linh tinh, thường là các công tắc bật/tắt. Các cài đặt có </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thể bao gồm ID vận chuyển hoặc ID khu vực, cấu hình USB và cài đặt phần cứng nhất định. Phân vùng </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này rất quan trọng vì nó có thể khiến một số tính năng thiết bị bị trục trặc nếu phân vùng bị hỏng hoặc </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indent="228600">
              <a:lnSpc>
                <a:spcPct val="107000"/>
              </a:lnSpc>
              <a:spcAft>
                <a:spcPts val="800"/>
              </a:spcAft>
            </a:pPr>
            <a:r>
              <a:rPr lang="vi-VN"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 thiếu. Một phân vùng bị thiếu /MISC cũng có thể khiến thiết bị Android không khởi động được.</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298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4" name="Google Shape;34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1" dirty="0" err="1">
                <a:solidFill>
                  <a:schemeClr val="tx1"/>
                </a:solidFill>
                <a:latin typeface="Times New Roman" panose="02020603050405020304" pitchFamily="18" charset="0"/>
                <a:cs typeface="Times New Roman" panose="02020603050405020304" pitchFamily="18" charset="0"/>
              </a:rPr>
              <a:t>Quản</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lí</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lưu</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trữ</a:t>
            </a:r>
            <a:r>
              <a:rPr lang="en-US" b="1" i="1" dirty="0">
                <a:solidFill>
                  <a:schemeClr val="tx1"/>
                </a:solidFill>
                <a:latin typeface="Times New Roman" panose="02020603050405020304" pitchFamily="18" charset="0"/>
                <a:cs typeface="Times New Roman" panose="02020603050405020304" pitchFamily="18" charset="0"/>
              </a:rPr>
              <a:t> </a:t>
            </a:r>
            <a:r>
              <a:rPr lang="en-US" b="1" i="1" dirty="0" err="1">
                <a:solidFill>
                  <a:schemeClr val="tx1"/>
                </a:solidFill>
                <a:latin typeface="Times New Roman" panose="02020603050405020304" pitchFamily="18" charset="0"/>
                <a:cs typeface="Times New Roman" panose="02020603050405020304" pitchFamily="18" charset="0"/>
              </a:rPr>
              <a:t>trong</a:t>
            </a:r>
            <a:r>
              <a:rPr lang="en-US" b="1" i="1" dirty="0">
                <a:solidFill>
                  <a:schemeClr val="tx1"/>
                </a:solidFill>
                <a:latin typeface="Times New Roman" panose="02020603050405020304" pitchFamily="18" charset="0"/>
                <a:cs typeface="Times New Roman" panose="02020603050405020304" pitchFamily="18" charset="0"/>
              </a:rPr>
              <a:t> file</a:t>
            </a:r>
            <a:endParaRPr b="1" i="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637309" y="1237707"/>
            <a:ext cx="6698672" cy="553357"/>
          </a:xfrm>
          <a:prstGeom prst="rect">
            <a:avLst/>
          </a:prstGeom>
        </p:spPr>
        <p:txBody>
          <a:bodyPr wrap="square">
            <a:spAutoFit/>
          </a:bodyPr>
          <a:lstStyle/>
          <a:p>
            <a:pPr>
              <a:lnSpc>
                <a:spcPct val="107000"/>
              </a:lnSpc>
              <a:spcAft>
                <a:spcPts val="800"/>
              </a:spcAft>
            </a:pP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Android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sử</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dụng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tệp</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tương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tự</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tệp</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dựa</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ổ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đĩa</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nền</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tảng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này</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cung</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cấp</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số</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lực</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chọn</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2"/>
                </a:solidFill>
                <a:latin typeface="Times New Roman" panose="02020603050405020304" pitchFamily="18" charset="0"/>
                <a:ea typeface="Calibri" panose="020F0502020204030204" pitchFamily="34" charset="0"/>
                <a:cs typeface="Times New Roman" panose="02020603050405020304" pitchFamily="18" charset="0"/>
              </a:rPr>
              <a:t>sau</a:t>
            </a:r>
            <a:r>
              <a:rPr lang="en-US"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0" name="Picture 49"/>
          <p:cNvPicPr/>
          <p:nvPr/>
        </p:nvPicPr>
        <p:blipFill>
          <a:blip r:embed="rId3"/>
          <a:stretch>
            <a:fillRect/>
          </a:stretch>
        </p:blipFill>
        <p:spPr>
          <a:xfrm>
            <a:off x="6483927" y="1791064"/>
            <a:ext cx="2660073" cy="3028909"/>
          </a:xfrm>
          <a:prstGeom prst="rect">
            <a:avLst/>
          </a:prstGeom>
        </p:spPr>
      </p:pic>
      <p:sp>
        <p:nvSpPr>
          <p:cNvPr id="3" name="Rectangle 2"/>
          <p:cNvSpPr/>
          <p:nvPr/>
        </p:nvSpPr>
        <p:spPr>
          <a:xfrm>
            <a:off x="415637" y="1820910"/>
            <a:ext cx="5929746" cy="2445798"/>
          </a:xfrm>
          <a:prstGeom prst="rect">
            <a:avLst/>
          </a:prstGeom>
        </p:spPr>
        <p:txBody>
          <a:bodyPr wrap="square">
            <a:spAutoFit/>
          </a:bodyPr>
          <a:lstStyle/>
          <a:p>
            <a:pPr marL="342900" lvl="0" indent="-342900">
              <a:lnSpc>
                <a:spcPct val="107000"/>
              </a:lnSpc>
              <a:buClr>
                <a:schemeClr val="bg2"/>
              </a:buClr>
              <a:buFont typeface="Wingdings" panose="05000000000000000000" pitchFamily="2" charset="2"/>
              <a:buChar char="v"/>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App specific Storage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bộ</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nhớ</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dành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riêng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tệp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chỉ</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dành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mục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đích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Clr>
                <a:schemeClr val="bg2"/>
              </a:buClr>
              <a:buFont typeface="Wingdings" panose="05000000000000000000" pitchFamily="2" charset="2"/>
              <a:buChar char="v"/>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Shared storage(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bộ</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nhớ</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chung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vi-V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 trữ các tệp mà ứng dụng của bạn dự định chia sẻ với các ứng dụng khác, bao gồm phương tiện, tài liệu và các tệp khác.</a:t>
            </a: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Clr>
                <a:schemeClr val="bg2"/>
              </a:buClr>
              <a:buFont typeface="Wingdings" panose="05000000000000000000" pitchFamily="2" charset="2"/>
              <a:buChar char="v"/>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Preferences: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nguyên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thủy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riêng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tư</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cặp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khóa</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Key-value</a:t>
            </a:r>
          </a:p>
          <a:p>
            <a:pPr marL="342900" lvl="0" indent="-342900">
              <a:lnSpc>
                <a:spcPct val="107000"/>
              </a:lnSpc>
              <a:spcAft>
                <a:spcPts val="800"/>
              </a:spcAft>
              <a:buClr>
                <a:schemeClr val="bg2"/>
              </a:buClr>
              <a:buFont typeface="Wingdings" panose="05000000000000000000" pitchFamily="2" charset="2"/>
              <a:buChar char="v"/>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Database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cơ</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sở</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a:t>
            </a:r>
            <a:r>
              <a:rPr lang="vi-V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 trữ dữ liệu có cấu trúc trong cơ sở dữ liệu riêng bằng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thư</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viện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Room.</a:t>
            </a:r>
            <a:endPar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3"/>
          <p:cNvSpPr txBox="1">
            <a:spLocks noGrp="1"/>
          </p:cNvSpPr>
          <p:nvPr>
            <p:ph type="title"/>
          </p:nvPr>
        </p:nvSpPr>
        <p:spPr>
          <a:xfrm>
            <a:off x="2458747" y="1223678"/>
            <a:ext cx="3561055" cy="409050"/>
          </a:xfrm>
          <a:prstGeom prst="rect">
            <a:avLst/>
          </a:prstGeom>
        </p:spPr>
        <p:txBody>
          <a:bodyPr spcFirstLastPara="1" wrap="square" lIns="91425" tIns="91425" rIns="91425" bIns="91425" anchor="b" anchorCtr="0">
            <a:noAutofit/>
          </a:bodyPr>
          <a:lstStyle/>
          <a:p>
            <a:pPr lvl="0"/>
            <a:r>
              <a:rPr lang="vi-VN" sz="1600" dirty="0">
                <a:solidFill>
                  <a:schemeClr val="tx1"/>
                </a:solidFill>
              </a:rPr>
              <a:t>♦ </a:t>
            </a:r>
            <a:r>
              <a:rPr lang="en-US" sz="1600" dirty="0">
                <a:solidFill>
                  <a:schemeClr val="tx1"/>
                </a:solidFill>
              </a:rPr>
              <a:t>A</a:t>
            </a:r>
            <a:r>
              <a:rPr lang="vi-VN" sz="1600" dirty="0">
                <a:solidFill>
                  <a:schemeClr val="tx1"/>
                </a:solidFill>
              </a:rPr>
              <a:t>pp specific Sto</a:t>
            </a:r>
            <a:r>
              <a:rPr lang="en-US" sz="1600" dirty="0">
                <a:solidFill>
                  <a:schemeClr val="tx1"/>
                </a:solidFill>
              </a:rPr>
              <a:t>r</a:t>
            </a:r>
            <a:r>
              <a:rPr lang="vi-VN" sz="1600" dirty="0">
                <a:solidFill>
                  <a:schemeClr val="tx1"/>
                </a:solidFill>
              </a:rPr>
              <a:t>age </a:t>
            </a:r>
            <a:endParaRPr sz="1600" dirty="0">
              <a:solidFill>
                <a:schemeClr val="tx1"/>
              </a:solidFill>
            </a:endParaRPr>
          </a:p>
        </p:txBody>
      </p:sp>
      <p:cxnSp>
        <p:nvCxnSpPr>
          <p:cNvPr id="395" name="Google Shape;395;p33"/>
          <p:cNvCxnSpPr/>
          <p:nvPr/>
        </p:nvCxnSpPr>
        <p:spPr>
          <a:xfrm>
            <a:off x="1682959" y="1133819"/>
            <a:ext cx="55287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
        <p:nvSpPr>
          <p:cNvPr id="5" name="Google Shape;344;p32"/>
          <p:cNvSpPr txBox="1">
            <a:spLocks/>
          </p:cNvSpPr>
          <p:nvPr/>
        </p:nvSpPr>
        <p:spPr>
          <a:xfrm>
            <a:off x="2576509" y="5611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9pPr>
          </a:lstStyle>
          <a:p>
            <a:pPr algn="l"/>
            <a:r>
              <a:rPr lang="vi-VN" sz="2400" b="1" i="1" dirty="0">
                <a:solidFill>
                  <a:schemeClr val="tx1"/>
                </a:solidFill>
                <a:latin typeface="+mj-lt"/>
              </a:rPr>
              <a:t>Quản lí lưu trữ trong file</a:t>
            </a:r>
          </a:p>
        </p:txBody>
      </p:sp>
      <p:sp>
        <p:nvSpPr>
          <p:cNvPr id="10" name="Title 1">
            <a:extLst>
              <a:ext uri="{FF2B5EF4-FFF2-40B4-BE49-F238E27FC236}">
                <a16:creationId xmlns:a16="http://schemas.microsoft.com/office/drawing/2014/main" xmlns="" id="{B92F142B-8A1D-3570-029C-700D71C1C187}"/>
              </a:ext>
            </a:extLst>
          </p:cNvPr>
          <p:cNvSpPr txBox="1">
            <a:spLocks/>
          </p:cNvSpPr>
          <p:nvPr/>
        </p:nvSpPr>
        <p:spPr>
          <a:xfrm>
            <a:off x="-1827240" y="1603082"/>
            <a:ext cx="10363200" cy="5232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9pPr>
          </a:lstStyle>
          <a:p>
            <a:r>
              <a:rPr lang="en-US" sz="1800" b="1" dirty="0">
                <a:solidFill>
                  <a:schemeClr val="tx1"/>
                </a:solidFill>
                <a:latin typeface="Times New Roman" panose="02020603050405020304" pitchFamily="18" charset="0"/>
                <a:ea typeface="Times New Roman" panose="02020603050405020304" pitchFamily="18" charset="0"/>
              </a:rPr>
              <a:t>Internal file storage: </a:t>
            </a:r>
            <a:endParaRPr lang="en-US" dirty="0">
              <a:solidFill>
                <a:schemeClr val="tx1"/>
              </a:solidFill>
            </a:endParaRPr>
          </a:p>
        </p:txBody>
      </p:sp>
      <p:sp>
        <p:nvSpPr>
          <p:cNvPr id="11" name="Content Placeholder 2">
            <a:extLst>
              <a:ext uri="{FF2B5EF4-FFF2-40B4-BE49-F238E27FC236}">
                <a16:creationId xmlns:a16="http://schemas.microsoft.com/office/drawing/2014/main" xmlns="" id="{91FF154C-EE0A-0BDA-4946-0A24E2CB6E3E}"/>
              </a:ext>
            </a:extLst>
          </p:cNvPr>
          <p:cNvSpPr txBox="1">
            <a:spLocks/>
          </p:cNvSpPr>
          <p:nvPr/>
        </p:nvSpPr>
        <p:spPr>
          <a:xfrm>
            <a:off x="489887" y="2135872"/>
            <a:ext cx="5510081" cy="2940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1pPr>
            <a:lvl2pPr marL="914400" marR="0" lvl="1"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2pPr>
            <a:lvl3pPr marL="1371600" marR="0" lvl="2"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3pPr>
            <a:lvl4pPr marL="1828800" marR="0" lvl="3"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4pPr>
            <a:lvl5pPr marL="2286000" marR="0" lvl="4"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5pPr>
            <a:lvl6pPr marL="2743200" marR="0" lvl="5"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6pPr>
            <a:lvl7pPr marL="3200400" marR="0" lvl="6"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7pPr>
            <a:lvl8pPr marL="3657600" marR="0" lvl="7"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8pPr>
            <a:lvl9pPr marL="4114800" marR="0" lvl="8"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9pPr>
          </a:lstStyle>
          <a:p>
            <a:pPr algn="l"/>
            <a:r>
              <a:rPr lang="en-US"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F</a:t>
            </a:r>
            <a:r>
              <a:rPr lang="vi-VN"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iles lưu vào Internal Storage (bộ nhớ trong) sẽ là private đối với ứng dụng của bạn</a:t>
            </a:r>
            <a:r>
              <a:rPr lang="en-US"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algn="l"/>
            <a:endParaRPr lang="en-US"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l"/>
            <a:r>
              <a:rPr lang="en-US"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 </a:t>
            </a:r>
            <a:r>
              <a:rPr lang="vi-VN" sz="20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 thống cung cấp một private directory trong hệ thống file cho mỗi ứng dụng, nơi bạn có thể sắp xếp bất kì tệp nào mà ứng dụng của bạn cần.</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12" name="Picture 11" descr="alt"/>
          <p:cNvPicPr/>
          <p:nvPr/>
        </p:nvPicPr>
        <p:blipFill>
          <a:blip r:embed="rId3">
            <a:extLst>
              <a:ext uri="{28A0092B-C50C-407E-A947-70E740481C1C}">
                <a14:useLocalDpi xmlns:a14="http://schemas.microsoft.com/office/drawing/2010/main" val="0"/>
              </a:ext>
            </a:extLst>
          </a:blip>
          <a:srcRect/>
          <a:stretch>
            <a:fillRect/>
          </a:stretch>
        </p:blipFill>
        <p:spPr bwMode="auto">
          <a:xfrm>
            <a:off x="6238959" y="1864692"/>
            <a:ext cx="2783598" cy="2940821"/>
          </a:xfrm>
          <a:prstGeom prst="rect">
            <a:avLst/>
          </a:prstGeom>
          <a:noFill/>
          <a:ln>
            <a:noFill/>
          </a:ln>
        </p:spPr>
      </p:pic>
    </p:spTree>
    <p:extLst>
      <p:ext uri="{BB962C8B-B14F-4D97-AF65-F5344CB8AC3E}">
        <p14:creationId xmlns:p14="http://schemas.microsoft.com/office/powerpoint/2010/main" val="596752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n-lt"/>
                <a:ea typeface="Microsoft YaHei" panose="020B0503020204020204" pitchFamily="34" charset="-122"/>
              </a:rPr>
              <a:t>Giới</a:t>
            </a:r>
            <a:r>
              <a:rPr lang="en-US" dirty="0">
                <a:solidFill>
                  <a:schemeClr val="tx1"/>
                </a:solidFill>
                <a:latin typeface="+mn-lt"/>
                <a:ea typeface="Microsoft YaHei" panose="020B0503020204020204" pitchFamily="34" charset="-122"/>
              </a:rPr>
              <a:t> </a:t>
            </a:r>
            <a:r>
              <a:rPr lang="en-US" dirty="0" err="1">
                <a:solidFill>
                  <a:schemeClr val="tx1"/>
                </a:solidFill>
                <a:latin typeface="+mn-lt"/>
                <a:ea typeface="Microsoft YaHei" panose="020B0503020204020204" pitchFamily="34" charset="-122"/>
              </a:rPr>
              <a:t>thiệu</a:t>
            </a:r>
            <a:endParaRPr dirty="0">
              <a:solidFill>
                <a:schemeClr val="tx1"/>
              </a:solidFill>
              <a:latin typeface="+mn-lt"/>
              <a:ea typeface="Microsoft YaHei" panose="020B0503020204020204" pitchFamily="34" charset="-122"/>
            </a:endParaRPr>
          </a:p>
        </p:txBody>
      </p:sp>
      <p:sp>
        <p:nvSpPr>
          <p:cNvPr id="274" name="Google Shape;274;p27"/>
          <p:cNvSpPr txBox="1">
            <a:spLocks noGrp="1"/>
          </p:cNvSpPr>
          <p:nvPr>
            <p:ph type="body" idx="1"/>
          </p:nvPr>
        </p:nvSpPr>
        <p:spPr>
          <a:xfrm>
            <a:off x="720000" y="1200966"/>
            <a:ext cx="5182036" cy="3416400"/>
          </a:xfrm>
          <a:prstGeom prst="rect">
            <a:avLst/>
          </a:prstGeom>
        </p:spPr>
        <p:txBody>
          <a:bodyPr spcFirstLastPara="1" wrap="square" lIns="91425" tIns="91425" rIns="91425" bIns="91425" anchor="t" anchorCtr="0">
            <a:noAutofit/>
          </a:bodyPr>
          <a:lstStyle/>
          <a:p>
            <a:pPr marL="0" lvl="0" indent="0">
              <a:buNone/>
            </a:pP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Giới</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thiệu</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khái</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quát</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về</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hành</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android,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sự</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đời</a:t>
            </a:r>
            <a:r>
              <a:rPr lang="en-US" sz="24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r>
              <a:rPr lang="en-US" sz="2400" dirty="0">
                <a:solidFill>
                  <a:schemeClr val="tx1"/>
                </a:solidFill>
                <a:latin typeface="Times New Roman" panose="02020603050405020304" pitchFamily="18" charset="0"/>
                <a:ea typeface="Calibri" panose="020F0502020204030204" pitchFamily="34" charset="0"/>
              </a:rPr>
              <a:t>- Android </a:t>
            </a:r>
            <a:r>
              <a:rPr lang="en-US" sz="2400" dirty="0" err="1">
                <a:solidFill>
                  <a:schemeClr val="tx1"/>
                </a:solidFill>
                <a:latin typeface="Times New Roman" panose="02020603050405020304" pitchFamily="18" charset="0"/>
                <a:ea typeface="Calibri" panose="020F0502020204030204" pitchFamily="34" charset="0"/>
              </a:rPr>
              <a:t>là</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một</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hệ</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điều</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hành</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dựa</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trên</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nền</a:t>
            </a:r>
            <a:r>
              <a:rPr lang="en-US" sz="2400" dirty="0">
                <a:solidFill>
                  <a:schemeClr val="tx1"/>
                </a:solidFill>
                <a:latin typeface="Times New Roman" panose="02020603050405020304" pitchFamily="18" charset="0"/>
                <a:ea typeface="Calibri" panose="020F0502020204030204" pitchFamily="34" charset="0"/>
              </a:rPr>
              <a:t> </a:t>
            </a:r>
            <a:r>
              <a:rPr lang="en-US" sz="2400" dirty="0" err="1">
                <a:solidFill>
                  <a:schemeClr val="tx1"/>
                </a:solidFill>
                <a:latin typeface="Times New Roman" panose="02020603050405020304" pitchFamily="18" charset="0"/>
                <a:ea typeface="Calibri" panose="020F0502020204030204" pitchFamily="34" charset="0"/>
              </a:rPr>
              <a:t>tảng</a:t>
            </a:r>
            <a:r>
              <a:rPr lang="en-US" sz="2400" dirty="0">
                <a:solidFill>
                  <a:schemeClr val="tx1"/>
                </a:solidFill>
                <a:latin typeface="Times New Roman" panose="02020603050405020304" pitchFamily="18" charset="0"/>
                <a:ea typeface="Calibri" panose="020F0502020204030204" pitchFamily="34" charset="0"/>
              </a:rPr>
              <a:t> Linux.</a:t>
            </a:r>
          </a:p>
          <a:p>
            <a:endParaRPr lang="en-US" sz="2400" dirty="0">
              <a:solidFill>
                <a:schemeClr val="tx1"/>
              </a:solidFill>
              <a:latin typeface="Times New Roman" panose="02020603050405020304" pitchFamily="18" charset="0"/>
              <a:ea typeface="Calibri" panose="020F0502020204030204" pitchFamily="34" charset="0"/>
            </a:endParaRPr>
          </a:p>
          <a:p>
            <a:r>
              <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vi-VN" sz="2400" dirty="0">
                <a:solidFill>
                  <a:schemeClr val="tx1"/>
                </a:solidFill>
                <a:latin typeface="Calibri" panose="020F0502020204030204" pitchFamily="34" charset="0"/>
                <a:ea typeface="Calibri" panose="020F0502020204030204" pitchFamily="34" charset="0"/>
                <a:cs typeface="Times New Roman" panose="02020603050405020304" pitchFamily="18" charset="0"/>
              </a:rPr>
              <a:t>Android ra mắt vào năm </a:t>
            </a:r>
            <a:r>
              <a:rPr lang="vi-VN"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2007</a:t>
            </a:r>
            <a:endPar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r>
              <a:rPr lang="vi-VN"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chemeClr val="tx1"/>
              </a:solidFill>
            </a:endParaRPr>
          </a:p>
          <a:p>
            <a:pPr marL="0" lvl="0" indent="0">
              <a:buNone/>
            </a:pPr>
            <a:endParaRPr sz="24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094" y="835890"/>
            <a:ext cx="28765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3094" y="2819400"/>
            <a:ext cx="2467841" cy="16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92"/>
        <p:cNvGrpSpPr/>
        <p:nvPr/>
      </p:nvGrpSpPr>
      <p:grpSpPr>
        <a:xfrm>
          <a:off x="0" y="0"/>
          <a:ext cx="0" cy="0"/>
          <a:chOff x="0" y="0"/>
          <a:chExt cx="0" cy="0"/>
        </a:xfrm>
      </p:grpSpPr>
      <p:sp>
        <p:nvSpPr>
          <p:cNvPr id="393" name="Google Shape;393;p33"/>
          <p:cNvSpPr txBox="1">
            <a:spLocks noGrp="1"/>
          </p:cNvSpPr>
          <p:nvPr>
            <p:ph type="title"/>
          </p:nvPr>
        </p:nvSpPr>
        <p:spPr>
          <a:xfrm>
            <a:off x="2458747" y="1223678"/>
            <a:ext cx="3561055" cy="409050"/>
          </a:xfrm>
          <a:prstGeom prst="rect">
            <a:avLst/>
          </a:prstGeom>
        </p:spPr>
        <p:txBody>
          <a:bodyPr spcFirstLastPara="1" wrap="square" lIns="91425" tIns="91425" rIns="91425" bIns="91425" anchor="b" anchorCtr="0">
            <a:noAutofit/>
          </a:bodyPr>
          <a:lstStyle/>
          <a:p>
            <a:pPr lvl="0"/>
            <a:r>
              <a:rPr lang="vi-VN" sz="1600" dirty="0">
                <a:solidFill>
                  <a:schemeClr val="tx1"/>
                </a:solidFill>
                <a:latin typeface="+mj-lt"/>
              </a:rPr>
              <a:t>♦ </a:t>
            </a:r>
            <a:r>
              <a:rPr lang="en-US" sz="1600" dirty="0">
                <a:solidFill>
                  <a:schemeClr val="tx1"/>
                </a:solidFill>
                <a:latin typeface="+mj-lt"/>
              </a:rPr>
              <a:t>A</a:t>
            </a:r>
            <a:r>
              <a:rPr lang="vi-VN" sz="1600" dirty="0">
                <a:solidFill>
                  <a:schemeClr val="tx1"/>
                </a:solidFill>
                <a:latin typeface="+mj-lt"/>
              </a:rPr>
              <a:t>pp specific Sto</a:t>
            </a:r>
            <a:r>
              <a:rPr lang="en-US" sz="1600" dirty="0">
                <a:solidFill>
                  <a:schemeClr val="tx1"/>
                </a:solidFill>
                <a:latin typeface="+mj-lt"/>
              </a:rPr>
              <a:t>r</a:t>
            </a:r>
            <a:r>
              <a:rPr lang="vi-VN" sz="1600" dirty="0">
                <a:solidFill>
                  <a:schemeClr val="tx1"/>
                </a:solidFill>
                <a:latin typeface="+mj-lt"/>
              </a:rPr>
              <a:t>age </a:t>
            </a:r>
            <a:endParaRPr sz="1600" dirty="0">
              <a:solidFill>
                <a:schemeClr val="tx1"/>
              </a:solidFill>
              <a:latin typeface="+mj-lt"/>
            </a:endParaRPr>
          </a:p>
        </p:txBody>
      </p:sp>
      <p:cxnSp>
        <p:nvCxnSpPr>
          <p:cNvPr id="395" name="Google Shape;395;p33"/>
          <p:cNvCxnSpPr/>
          <p:nvPr/>
        </p:nvCxnSpPr>
        <p:spPr>
          <a:xfrm>
            <a:off x="1682959" y="1133819"/>
            <a:ext cx="55287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
        <p:nvSpPr>
          <p:cNvPr id="5" name="Google Shape;344;p32"/>
          <p:cNvSpPr txBox="1">
            <a:spLocks/>
          </p:cNvSpPr>
          <p:nvPr/>
        </p:nvSpPr>
        <p:spPr>
          <a:xfrm>
            <a:off x="2576509" y="5611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1"/>
              </a:buClr>
              <a:buSzPts val="12000"/>
              <a:buFont typeface="Poppins ExtraBold"/>
              <a:buNone/>
              <a:defRPr sz="12000" b="0" i="0" u="none" strike="noStrike" cap="none">
                <a:solidFill>
                  <a:schemeClr val="lt1"/>
                </a:solidFill>
                <a:latin typeface="Poppins ExtraBold"/>
                <a:ea typeface="Poppins ExtraBold"/>
                <a:cs typeface="Poppins ExtraBold"/>
                <a:sym typeface="Poppins ExtraBold"/>
              </a:defRPr>
            </a:lvl9pPr>
          </a:lstStyle>
          <a:p>
            <a:pPr algn="l"/>
            <a:r>
              <a:rPr lang="vi-VN" sz="2400" b="1" i="1" dirty="0">
                <a:solidFill>
                  <a:schemeClr val="tx1"/>
                </a:solidFill>
                <a:latin typeface="+mj-lt"/>
              </a:rPr>
              <a:t>Quản lí lưu trữ trong file</a:t>
            </a:r>
          </a:p>
        </p:txBody>
      </p:sp>
      <p:pic>
        <p:nvPicPr>
          <p:cNvPr id="1025" name="Picture 5" descr="a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064" y="-27852"/>
            <a:ext cx="3403954" cy="3321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03836" y="2366071"/>
            <a:ext cx="4968264" cy="2249527"/>
          </a:xfrm>
          <a:prstGeom prst="rect">
            <a:avLst/>
          </a:prstGeom>
        </p:spPr>
        <p:txBody>
          <a:bodyPr wrap="square">
            <a:spAutoFit/>
          </a:bodyPr>
          <a:lstStyle/>
          <a:p>
            <a:pPr algn="ctr">
              <a:lnSpc>
                <a:spcPct val="107000"/>
              </a:lnSpc>
              <a:spcAft>
                <a:spcPts val="800"/>
              </a:spcAft>
            </a:pPr>
            <a:r>
              <a:rPr lang="en-US"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External Storage</a:t>
            </a:r>
          </a:p>
          <a:p>
            <a:pPr>
              <a:lnSpc>
                <a:spcPct val="107000"/>
              </a:lnSpc>
              <a:spcAft>
                <a:spcPts val="800"/>
              </a:spcAft>
            </a:pP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Mọi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bị</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Android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đều</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hỗ</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lưu</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External Storage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nhớ</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sử</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lưu</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file.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nhớ</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này</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External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ngoài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vì</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nói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phải</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chắc</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chắn</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nhớ</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truy</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nó</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gian</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lưu</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904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69059" y="805912"/>
            <a:ext cx="5661300" cy="1075174"/>
          </a:xfrm>
        </p:spPr>
        <p:txBody>
          <a:bodyPr/>
          <a:lstStyle/>
          <a:p>
            <a:pPr>
              <a:lnSpc>
                <a:spcPct val="107000"/>
              </a:lnSpc>
              <a:spcAft>
                <a:spcPts val="800"/>
              </a:spcAft>
            </a:pP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External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loại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khai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riêng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tư</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(public &amp; private external)</a:t>
            </a:r>
          </a:p>
          <a:p>
            <a:pPr marL="342900" lvl="0" indent="-342900">
              <a:lnSpc>
                <a:spcPct val="107000"/>
              </a:lnSpc>
              <a:buClr>
                <a:schemeClr val="bg2"/>
              </a:buClr>
              <a:buFont typeface="Wingdings" panose="05000000000000000000" pitchFamily="2" charset="2"/>
              <a:buChar char="Ø"/>
            </a:pP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Bộ</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nhớ</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công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khai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nơi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vào</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trong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tên</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miền</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app,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app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đọc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Nó</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sẽ</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xóa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xóa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app.</a:t>
            </a:r>
          </a:p>
          <a:p>
            <a:pPr marL="342900" lvl="0" indent="-342900">
              <a:lnSpc>
                <a:spcPct val="107000"/>
              </a:lnSpc>
              <a:buClr>
                <a:schemeClr val="bg2"/>
              </a:buClr>
              <a:buFont typeface="Wingdings" panose="05000000000000000000" pitchFamily="2" charset="2"/>
              <a:buChar char="Ø"/>
            </a:pP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Bộ</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nhớ</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riêng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tư</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nơi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mà</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vào</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thư</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mục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root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app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khác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đọc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thoải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mái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Nó</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sẽ</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xóa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xóa</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app. </a:t>
            </a:r>
          </a:p>
          <a:p>
            <a:pPr marL="342900" lvl="0" indent="-342900">
              <a:lnSpc>
                <a:spcPct val="107000"/>
              </a:lnSpc>
              <a:spcAft>
                <a:spcPts val="800"/>
              </a:spcAft>
              <a:buClr>
                <a:schemeClr val="bg2"/>
              </a:buClr>
              <a:buFont typeface="Wingdings" panose="05000000000000000000" pitchFamily="2" charset="2"/>
              <a:buChar char="Ø"/>
            </a:pP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Khi</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đã</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cơ</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sở</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dữ</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liệu</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thì</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ta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đến</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việc</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cấp</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file.</a:t>
            </a:r>
          </a:p>
          <a:p>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14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10" name="Google Shape;410;p35"/>
          <p:cNvPicPr preferRelativeResize="0"/>
          <p:nvPr/>
        </p:nvPicPr>
        <p:blipFill>
          <a:blip r:embed="rId3">
            <a:alphaModFix/>
          </a:blip>
          <a:stretch>
            <a:fillRect/>
          </a:stretch>
        </p:blipFill>
        <p:spPr>
          <a:xfrm>
            <a:off x="7452691" y="210904"/>
            <a:ext cx="945950" cy="945950"/>
          </a:xfrm>
          <a:prstGeom prst="rect">
            <a:avLst/>
          </a:prstGeom>
          <a:noFill/>
          <a:ln>
            <a:noFill/>
          </a:ln>
        </p:spPr>
      </p:pic>
      <p:cxnSp>
        <p:nvCxnSpPr>
          <p:cNvPr id="411" name="Google Shape;411;p35"/>
          <p:cNvCxnSpPr/>
          <p:nvPr/>
        </p:nvCxnSpPr>
        <p:spPr>
          <a:xfrm>
            <a:off x="3563267" y="850120"/>
            <a:ext cx="39702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
        <p:nvSpPr>
          <p:cNvPr id="12" name="Google Shape;400;p34"/>
          <p:cNvSpPr txBox="1">
            <a:spLocks/>
          </p:cNvSpPr>
          <p:nvPr/>
        </p:nvSpPr>
        <p:spPr>
          <a:xfrm>
            <a:off x="3310480" y="-39740"/>
            <a:ext cx="4264551" cy="11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1pPr>
            <a:lvl2pPr marL="914400" marR="0" lvl="1"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2pPr>
            <a:lvl3pPr marL="1371600" marR="0" lvl="2"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3pPr>
            <a:lvl4pPr marL="1828800" marR="0" lvl="3"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4pPr>
            <a:lvl5pPr marL="2286000" marR="0" lvl="4"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5pPr>
            <a:lvl6pPr marL="2743200" marR="0" lvl="5"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6pPr>
            <a:lvl7pPr marL="3200400" marR="0" lvl="6"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7pPr>
            <a:lvl8pPr marL="3657600" marR="0" lvl="7"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8pPr>
            <a:lvl9pPr marL="4114800" marR="0" lvl="8" indent="-330200" algn="l" rtl="0">
              <a:lnSpc>
                <a:spcPct val="100000"/>
              </a:lnSpc>
              <a:spcBef>
                <a:spcPts val="0"/>
              </a:spcBef>
              <a:spcAft>
                <a:spcPts val="0"/>
              </a:spcAft>
              <a:buClr>
                <a:schemeClr val="lt1"/>
              </a:buClr>
              <a:buSzPts val="1600"/>
              <a:buFont typeface="Baloo Thambi 2"/>
              <a:buNone/>
              <a:defRPr sz="1600" b="0" i="0" u="none" strike="noStrike" cap="none">
                <a:solidFill>
                  <a:schemeClr val="lt1"/>
                </a:solidFill>
                <a:latin typeface="Baloo Thambi 2"/>
                <a:ea typeface="Baloo Thambi 2"/>
                <a:cs typeface="Baloo Thambi 2"/>
                <a:sym typeface="Baloo Thambi 2"/>
              </a:defRPr>
            </a:lvl9pPr>
          </a:lstStyle>
          <a:p>
            <a:pPr marL="0" indent="0" algn="ctr"/>
            <a:r>
              <a:rPr lang="vi-VN" sz="2000" b="1" i="1" dirty="0">
                <a:solidFill>
                  <a:schemeClr val="tx1"/>
                </a:solidFill>
                <a:latin typeface="+mn-lt"/>
              </a:rPr>
              <a:t>Tổ chức quyền sở hữu và quyền hạn trên file</a:t>
            </a:r>
          </a:p>
        </p:txBody>
      </p:sp>
      <p:sp>
        <p:nvSpPr>
          <p:cNvPr id="6" name="Rectangle 1"/>
          <p:cNvSpPr>
            <a:spLocks noChangeArrowheads="1"/>
          </p:cNvSpPr>
          <p:nvPr/>
        </p:nvSpPr>
        <p:spPr bwMode="auto">
          <a:xfrm>
            <a:off x="0" y="2623176"/>
            <a:ext cx="515389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dirty="0">
                <a:ln>
                  <a:noFill/>
                </a:ln>
                <a:effectLst/>
                <a:latin typeface="+mj-lt"/>
                <a:ea typeface="Calibri" panose="020F0502020204030204" pitchFamily="34" charset="0"/>
                <a:cs typeface="Times New Roman" panose="02020603050405020304" pitchFamily="18" charset="0"/>
              </a:rPr>
              <a:t>Cụ thể như sau: Một file sẽ có những quyền hạn tương ứng với 9 kí tự theo mẫu sau: </a:t>
            </a:r>
            <a:endParaRPr kumimoji="0" lang="en-US" altLang="en-US" sz="18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dirty="0">
                <a:ln>
                  <a:noFill/>
                </a:ln>
                <a:effectLst/>
                <a:latin typeface="+mj-lt"/>
                <a:ea typeface="Calibri" panose="020F0502020204030204" pitchFamily="34" charset="0"/>
                <a:cs typeface="Times New Roman" panose="02020603050405020304" pitchFamily="18" charset="0"/>
              </a:rPr>
              <a:t>+ Với ký tự “r” “w” “x” nghĩa là có quyền tương ứng với ký tự viết tắt đó.</a:t>
            </a:r>
            <a:endParaRPr kumimoji="0" lang="en-US" altLang="en-US" sz="1800" b="0" i="0" u="none" strike="noStrike" cap="none" normalizeH="0" baseline="0" dirty="0">
              <a:ln>
                <a:noFill/>
              </a:ln>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dirty="0">
                <a:ln>
                  <a:noFill/>
                </a:ln>
                <a:effectLst/>
                <a:latin typeface="+mj-lt"/>
                <a:ea typeface="Calibri" panose="020F0502020204030204" pitchFamily="34" charset="0"/>
                <a:cs typeface="Times New Roman" panose="02020603050405020304" pitchFamily="18" charset="0"/>
              </a:rPr>
              <a:t>+ Với ký tự “-” nghĩa là không có quyền hạn đó.</a:t>
            </a:r>
            <a:endParaRPr kumimoji="0" lang="en-US" altLang="en-US" sz="1800" b="0" i="0" u="none" strike="noStrike" cap="none" normalizeH="0" baseline="0" dirty="0">
              <a:ln>
                <a:noFill/>
              </a:ln>
              <a:effectLst/>
              <a:latin typeface="+mj-lt"/>
              <a:ea typeface="Calibri" panose="020F0502020204030204" pitchFamily="34" charset="0"/>
              <a:cs typeface="Times New Roman" panose="02020603050405020304" pitchFamily="18" charset="0"/>
            </a:endParaRPr>
          </a:p>
        </p:txBody>
      </p:sp>
      <p:pic>
        <p:nvPicPr>
          <p:cNvPr id="7" name="Picture 6"/>
          <p:cNvPicPr/>
          <p:nvPr/>
        </p:nvPicPr>
        <p:blipFill>
          <a:blip r:embed="rId4"/>
          <a:stretch>
            <a:fillRect/>
          </a:stretch>
        </p:blipFill>
        <p:spPr>
          <a:xfrm>
            <a:off x="5701208" y="2029627"/>
            <a:ext cx="3442791" cy="3113873"/>
          </a:xfrm>
          <a:prstGeom prst="rect">
            <a:avLst/>
          </a:prstGeom>
        </p:spPr>
      </p:pic>
      <p:graphicFrame>
        <p:nvGraphicFramePr>
          <p:cNvPr id="2" name="Table 1">
            <a:extLst>
              <a:ext uri="{FF2B5EF4-FFF2-40B4-BE49-F238E27FC236}">
                <a16:creationId xmlns:a16="http://schemas.microsoft.com/office/drawing/2014/main" xmlns="" id="{E4911417-106A-26F0-013C-0FB569E10299}"/>
              </a:ext>
            </a:extLst>
          </p:cNvPr>
          <p:cNvGraphicFramePr>
            <a:graphicFrameLocks noGrp="1"/>
          </p:cNvGraphicFramePr>
          <p:nvPr>
            <p:extLst>
              <p:ext uri="{D42A27DB-BD31-4B8C-83A1-F6EECF244321}">
                <p14:modId xmlns:p14="http://schemas.microsoft.com/office/powerpoint/2010/main" val="3506675206"/>
              </p:ext>
            </p:extLst>
          </p:nvPr>
        </p:nvGraphicFramePr>
        <p:xfrm>
          <a:off x="1" y="1617965"/>
          <a:ext cx="8398640" cy="456566"/>
        </p:xfrm>
        <a:graphic>
          <a:graphicData uri="http://schemas.openxmlformats.org/drawingml/2006/table">
            <a:tbl>
              <a:tblPr firstRow="1" firstCol="1" bandRow="1">
                <a:tableStyleId>{3A992CEB-56F4-43F5-8A7C-4D8165B3C0F6}</a:tableStyleId>
              </a:tblPr>
              <a:tblGrid>
                <a:gridCol w="930226">
                  <a:extLst>
                    <a:ext uri="{9D8B030D-6E8A-4147-A177-3AD203B41FA5}">
                      <a16:colId xmlns:a16="http://schemas.microsoft.com/office/drawing/2014/main" xmlns="" val="2614649117"/>
                    </a:ext>
                  </a:extLst>
                </a:gridCol>
                <a:gridCol w="934168">
                  <a:extLst>
                    <a:ext uri="{9D8B030D-6E8A-4147-A177-3AD203B41FA5}">
                      <a16:colId xmlns:a16="http://schemas.microsoft.com/office/drawing/2014/main" xmlns="" val="1142080524"/>
                    </a:ext>
                  </a:extLst>
                </a:gridCol>
                <a:gridCol w="933182">
                  <a:extLst>
                    <a:ext uri="{9D8B030D-6E8A-4147-A177-3AD203B41FA5}">
                      <a16:colId xmlns:a16="http://schemas.microsoft.com/office/drawing/2014/main" xmlns="" val="3453072135"/>
                    </a:ext>
                  </a:extLst>
                </a:gridCol>
                <a:gridCol w="932197">
                  <a:extLst>
                    <a:ext uri="{9D8B030D-6E8A-4147-A177-3AD203B41FA5}">
                      <a16:colId xmlns:a16="http://schemas.microsoft.com/office/drawing/2014/main" xmlns="" val="3213431043"/>
                    </a:ext>
                  </a:extLst>
                </a:gridCol>
                <a:gridCol w="935153">
                  <a:extLst>
                    <a:ext uri="{9D8B030D-6E8A-4147-A177-3AD203B41FA5}">
                      <a16:colId xmlns:a16="http://schemas.microsoft.com/office/drawing/2014/main" xmlns="" val="2811497101"/>
                    </a:ext>
                  </a:extLst>
                </a:gridCol>
                <a:gridCol w="933182">
                  <a:extLst>
                    <a:ext uri="{9D8B030D-6E8A-4147-A177-3AD203B41FA5}">
                      <a16:colId xmlns:a16="http://schemas.microsoft.com/office/drawing/2014/main" xmlns="" val="3334972129"/>
                    </a:ext>
                  </a:extLst>
                </a:gridCol>
                <a:gridCol w="932197">
                  <a:extLst>
                    <a:ext uri="{9D8B030D-6E8A-4147-A177-3AD203B41FA5}">
                      <a16:colId xmlns:a16="http://schemas.microsoft.com/office/drawing/2014/main" xmlns="" val="1816010498"/>
                    </a:ext>
                  </a:extLst>
                </a:gridCol>
                <a:gridCol w="935153">
                  <a:extLst>
                    <a:ext uri="{9D8B030D-6E8A-4147-A177-3AD203B41FA5}">
                      <a16:colId xmlns:a16="http://schemas.microsoft.com/office/drawing/2014/main" xmlns="" val="3200118524"/>
                    </a:ext>
                  </a:extLst>
                </a:gridCol>
                <a:gridCol w="933182">
                  <a:extLst>
                    <a:ext uri="{9D8B030D-6E8A-4147-A177-3AD203B41FA5}">
                      <a16:colId xmlns:a16="http://schemas.microsoft.com/office/drawing/2014/main" xmlns="" val="452292915"/>
                    </a:ext>
                  </a:extLst>
                </a:gridCol>
              </a:tblGrid>
              <a:tr h="110610">
                <a:tc gridSpan="3">
                  <a:txBody>
                    <a:bodyPr/>
                    <a:lstStyle/>
                    <a:p>
                      <a:pPr marL="457200">
                        <a:lnSpc>
                          <a:spcPct val="107000"/>
                        </a:lnSpc>
                      </a:pPr>
                      <a:r>
                        <a:rPr lang="vi-VN" sz="1400">
                          <a:effectLst/>
                        </a:rPr>
                        <a:t>Owner</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457200">
                        <a:lnSpc>
                          <a:spcPct val="107000"/>
                        </a:lnSpc>
                      </a:pPr>
                      <a:r>
                        <a:rPr lang="vi-VN" sz="1400">
                          <a:effectLst/>
                        </a:rPr>
                        <a:t>Owner Group</a:t>
                      </a:r>
                      <a:endParaRPr lang="en-US" sz="110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457200">
                        <a:lnSpc>
                          <a:spcPct val="107000"/>
                        </a:lnSpc>
                        <a:spcAft>
                          <a:spcPts val="800"/>
                        </a:spcAft>
                      </a:pPr>
                      <a:r>
                        <a:rPr lang="vi-VN" sz="1400" dirty="0">
                          <a:effectLst/>
                        </a:rPr>
                        <a:t>Other</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798836829"/>
                  </a:ext>
                </a:extLst>
              </a:tr>
              <a:tr h="0">
                <a:tc>
                  <a:txBody>
                    <a:bodyPr/>
                    <a:lstStyle/>
                    <a:p>
                      <a:pPr marL="457200" algn="l">
                        <a:lnSpc>
                          <a:spcPct val="107000"/>
                        </a:lnSpc>
                      </a:pPr>
                      <a:r>
                        <a:rPr lang="vi-VN" sz="1400" dirty="0">
                          <a:effectLst/>
                        </a:rPr>
                        <a:t>r/-</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w/-</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x/-</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r/-</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w/-</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x/-</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r/-</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pPr>
                      <a:r>
                        <a:rPr lang="vi-VN" sz="1400" dirty="0">
                          <a:effectLst/>
                        </a:rPr>
                        <a:t>w/-</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tc>
                  <a:txBody>
                    <a:bodyPr/>
                    <a:lstStyle/>
                    <a:p>
                      <a:pPr marL="457200" algn="l">
                        <a:lnSpc>
                          <a:spcPct val="107000"/>
                        </a:lnSpc>
                        <a:spcAft>
                          <a:spcPts val="800"/>
                        </a:spcAft>
                      </a:pPr>
                      <a:r>
                        <a:rPr lang="vi-VN" sz="1400" dirty="0">
                          <a:effectLst/>
                        </a:rPr>
                        <a:t>x/-</a:t>
                      </a:r>
                      <a:endParaRPr lang="en-US" sz="1100" dirty="0">
                        <a:effectLst/>
                        <a:latin typeface="Century Gothic" panose="020B0502020202020204" pitchFamily="34" charset="0"/>
                        <a:ea typeface="Century Gothic" panose="020B0502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0824606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body" idx="1"/>
          </p:nvPr>
        </p:nvSpPr>
        <p:spPr>
          <a:xfrm>
            <a:off x="1910307" y="2012179"/>
            <a:ext cx="4399405" cy="1860900"/>
          </a:xfrm>
          <a:prstGeom prst="rect">
            <a:avLst/>
          </a:prstGeom>
        </p:spPr>
        <p:txBody>
          <a:bodyPr spcFirstLastPara="1" wrap="square" lIns="91425" tIns="91425" rIns="91425" bIns="91425" anchor="ctr" anchorCtr="0">
            <a:noAutofit/>
          </a:bodyPr>
          <a:lstStyle/>
          <a:p>
            <a:pPr marL="0" lvl="0" indent="0"/>
            <a:r>
              <a:rPr lang="vi-VN" b="1" i="1" dirty="0">
                <a:solidFill>
                  <a:schemeClr val="tx1"/>
                </a:solidFill>
                <a:latin typeface="+mj-lt"/>
              </a:rPr>
              <a:t>Tổ chức quản trị cơ sở dữ liệu.</a:t>
            </a:r>
            <a:endParaRPr b="1" i="1" dirty="0">
              <a:solidFill>
                <a:schemeClr val="tx1"/>
              </a:solidFill>
              <a:latin typeface="+mj-lt"/>
            </a:endParaRPr>
          </a:p>
        </p:txBody>
      </p:sp>
      <p:cxnSp>
        <p:nvCxnSpPr>
          <p:cNvPr id="401" name="Google Shape;401;p34"/>
          <p:cNvCxnSpPr/>
          <p:nvPr/>
        </p:nvCxnSpPr>
        <p:spPr>
          <a:xfrm>
            <a:off x="4434900" y="4603500"/>
            <a:ext cx="42693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pic>
        <p:nvPicPr>
          <p:cNvPr id="4" name="Picture 3">
            <a:extLst>
              <a:ext uri="{FF2B5EF4-FFF2-40B4-BE49-F238E27FC236}">
                <a16:creationId xmlns:a16="http://schemas.microsoft.com/office/drawing/2014/main" xmlns="" id="{EC0113D2-7A04-415E-96B2-CC3E896F865E}"/>
              </a:ext>
            </a:extLst>
          </p:cNvPr>
          <p:cNvPicPr>
            <a:picLocks noChangeAspect="1"/>
          </p:cNvPicPr>
          <p:nvPr/>
        </p:nvPicPr>
        <p:blipFill>
          <a:blip r:embed="rId3"/>
          <a:stretch>
            <a:fillRect/>
          </a:stretch>
        </p:blipFill>
        <p:spPr>
          <a:xfrm>
            <a:off x="2845224" y="663709"/>
            <a:ext cx="588708" cy="5139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0000" fill="hold" nodeType="withEffect">
                                  <p:stCondLst>
                                    <p:cond delay="0"/>
                                  </p:stCondLst>
                                  <p:iterate type="lt">
                                    <p:tmPct val="2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5" name="Google Shape;400;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r>
              <a:rPr lang="vi-VN" b="1" i="1" dirty="0">
                <a:solidFill>
                  <a:schemeClr val="tx1"/>
                </a:solidFill>
                <a:latin typeface="+mj-lt"/>
              </a:rPr>
              <a:t>Tổ chức quản trị cơ sở dữ liệu.</a:t>
            </a:r>
            <a:endParaRPr b="1" i="1" dirty="0">
              <a:solidFill>
                <a:schemeClr val="tx1"/>
              </a:solidFill>
              <a:latin typeface="+mj-lt"/>
            </a:endParaRPr>
          </a:p>
        </p:txBody>
      </p:sp>
      <p:sp>
        <p:nvSpPr>
          <p:cNvPr id="4" name="Rectangle 3"/>
          <p:cNvSpPr/>
          <p:nvPr/>
        </p:nvSpPr>
        <p:spPr>
          <a:xfrm>
            <a:off x="235528" y="1172220"/>
            <a:ext cx="8832272" cy="1333635"/>
          </a:xfrm>
          <a:prstGeom prst="rect">
            <a:avLst/>
          </a:prstGeom>
        </p:spPr>
        <p:txBody>
          <a:bodyPr wrap="square">
            <a:spAutoFit/>
          </a:bodyPr>
          <a:lstStyle/>
          <a:p>
            <a:pPr indent="228600">
              <a:lnSpc>
                <a:spcPct val="107000"/>
              </a:lnSpc>
              <a:spcAft>
                <a:spcPts val="800"/>
              </a:spcAft>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Android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cung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cấp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hệ</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quản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trị</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cơ</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sở</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đầy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đủ</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qua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thư</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viện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SQLite,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mà</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không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indent="228600">
              <a:lnSpc>
                <a:spcPct val="107000"/>
              </a:lnSpc>
              <a:spcAft>
                <a:spcPts val="800"/>
              </a:spcAft>
            </a:pP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bất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kì</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hạn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chế</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nào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indent="228600">
              <a:lnSpc>
                <a:spcPct val="107000"/>
              </a:lnSpc>
              <a:spcAft>
                <a:spcPts val="800"/>
              </a:spcAft>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/data/data/&lt;</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tên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package&gt;/databases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thiết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bị</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hoặc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máy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ảo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Mặc</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tất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cả</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cơ</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sở</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dữ</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liệu</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riêng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tư</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chỉ</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ứng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chúng</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mới</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truy</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cập</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1" y="2308178"/>
            <a:ext cx="4939147" cy="264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solidFill>
                <a:schemeClr val="tx1"/>
              </a:solidFill>
            </a:endParaRPr>
          </a:p>
        </p:txBody>
      </p:sp>
      <p:sp>
        <p:nvSpPr>
          <p:cNvPr id="3" name="Text Placeholder 2"/>
          <p:cNvSpPr>
            <a:spLocks noGrp="1"/>
          </p:cNvSpPr>
          <p:nvPr>
            <p:ph type="body" idx="1"/>
          </p:nvPr>
        </p:nvSpPr>
        <p:spPr/>
        <p:txBody>
          <a:bodyPr/>
          <a:lstStyle/>
          <a:p>
            <a:r>
              <a:rPr lang="en-US"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SQLite là hệ quả trị cơ sở dữ liệu (DBMS) quan hệ tương tự như Mysql, ... </a:t>
            </a:r>
            <a:endPar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Đặc </a:t>
            </a:r>
            <a:r>
              <a:rPr lang="vi-VN"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 nổi bật của SQLite gọn, nhẹ, đơn giản, </a:t>
            </a:r>
            <a:endPar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đặ</a:t>
            </a:r>
            <a:r>
              <a:rPr lang="en-US"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biệt không cần mô hình server-client, không cần cài đặt, cấu hình hay </a:t>
            </a:r>
            <a:r>
              <a:rPr lang="vi-VN"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khởi </a:t>
            </a:r>
            <a:r>
              <a:rPr lang="vi-VN"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động nên không có khái niệm user, password hay quyền hạn </a:t>
            </a:r>
            <a:endPar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spc="-5"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lưu </a:t>
            </a:r>
            <a:r>
              <a:rPr lang="vi-VN" sz="2000" spc="-5"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ở một file duy nhất</a:t>
            </a:r>
            <a:endParaRPr 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solidFill>
                <a:schemeClr val="tx1"/>
              </a:solidFill>
            </a:endParaRPr>
          </a:p>
        </p:txBody>
      </p:sp>
    </p:spTree>
    <p:extLst>
      <p:ext uri="{BB962C8B-B14F-4D97-AF65-F5344CB8AC3E}">
        <p14:creationId xmlns:p14="http://schemas.microsoft.com/office/powerpoint/2010/main" val="15074525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5" name="Google Shape;400;p34"/>
          <p:cNvSpPr txBox="1">
            <a:spLocks noGrp="1"/>
          </p:cNvSpPr>
          <p:nvPr>
            <p:ph type="title"/>
          </p:nvPr>
        </p:nvSpPr>
        <p:spPr>
          <a:xfrm>
            <a:off x="851617" y="403462"/>
            <a:ext cx="7704000" cy="572700"/>
          </a:xfrm>
          <a:prstGeom prst="rect">
            <a:avLst/>
          </a:prstGeom>
        </p:spPr>
        <p:txBody>
          <a:bodyPr spcFirstLastPara="1" wrap="square" lIns="91425" tIns="91425" rIns="91425" bIns="91425" anchor="ctr" anchorCtr="0">
            <a:noAutofit/>
          </a:bodyPr>
          <a:lstStyle/>
          <a:p>
            <a:pPr marL="0" lvl="0" indent="0"/>
            <a:r>
              <a:rPr lang="vi-VN" b="1" i="1" dirty="0">
                <a:solidFill>
                  <a:schemeClr val="tx1"/>
                </a:solidFill>
                <a:latin typeface="+mj-lt"/>
              </a:rPr>
              <a:t>Tổ chức quản trị cơ sở dữ liệu.</a:t>
            </a:r>
            <a:endParaRPr b="1" i="1" dirty="0">
              <a:solidFill>
                <a:schemeClr val="tx1"/>
              </a:solidFill>
              <a:latin typeface="+mj-lt"/>
            </a:endParaRPr>
          </a:p>
        </p:txBody>
      </p:sp>
      <p:sp>
        <p:nvSpPr>
          <p:cNvPr id="2" name="Rectangle 1"/>
          <p:cNvSpPr/>
          <p:nvPr/>
        </p:nvSpPr>
        <p:spPr>
          <a:xfrm>
            <a:off x="477981" y="1496025"/>
            <a:ext cx="2874820" cy="1277786"/>
          </a:xfrm>
          <a:prstGeom prst="rect">
            <a:avLst/>
          </a:prstGeom>
        </p:spPr>
        <p:txBody>
          <a:bodyPr wrap="square">
            <a:spAutoFit/>
          </a:bodyPr>
          <a:lstStyle/>
          <a:p>
            <a:pPr indent="228600">
              <a:lnSpc>
                <a:spcPct val="107000"/>
              </a:lnSpc>
              <a:spcAft>
                <a:spcPts val="800"/>
              </a:spcAft>
            </a:pPr>
            <a:r>
              <a:rPr lang="en-US" sz="1800" spc="-5" dirty="0" err="1" smtClean="0">
                <a:solidFill>
                  <a:schemeClr val="tx1"/>
                </a:solidFill>
                <a:latin typeface="Times New Roman" panose="02020603050405020304" pitchFamily="18" charset="0"/>
                <a:ea typeface="Times New Roman" panose="02020603050405020304" pitchFamily="18" charset="0"/>
              </a:rPr>
              <a:t>sự</a:t>
            </a:r>
            <a:r>
              <a:rPr lang="en-US" sz="1800" spc="-5" dirty="0" smtClean="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lựa</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chọn</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cho</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nhiều</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thiết</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bị</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điện</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tự</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bao</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gồm</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máy</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nghe</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nhạc</a:t>
            </a:r>
            <a:r>
              <a:rPr lang="en-US" sz="1800" spc="-5" dirty="0">
                <a:solidFill>
                  <a:schemeClr val="tx1"/>
                </a:solidFill>
                <a:latin typeface="Times New Roman" panose="02020603050405020304" pitchFamily="18" charset="0"/>
                <a:ea typeface="Times New Roman" panose="02020603050405020304" pitchFamily="18" charset="0"/>
              </a:rPr>
              <a:t> MP3, </a:t>
            </a:r>
            <a:r>
              <a:rPr lang="en-US" sz="1800" spc="-5" dirty="0" err="1">
                <a:solidFill>
                  <a:schemeClr val="tx1"/>
                </a:solidFill>
                <a:latin typeface="Times New Roman" panose="02020603050405020304" pitchFamily="18" charset="0"/>
                <a:ea typeface="Times New Roman" panose="02020603050405020304" pitchFamily="18" charset="0"/>
              </a:rPr>
              <a:t>Iphone</a:t>
            </a:r>
            <a:r>
              <a:rPr lang="en-US" sz="1800" spc="-5" dirty="0">
                <a:solidFill>
                  <a:schemeClr val="tx1"/>
                </a:solidFill>
                <a:latin typeface="Times New Roman" panose="02020603050405020304" pitchFamily="18" charset="0"/>
                <a:ea typeface="Times New Roman" panose="02020603050405020304" pitchFamily="18" charset="0"/>
              </a:rPr>
              <a:t>, iPod </a:t>
            </a:r>
            <a:r>
              <a:rPr lang="en-US" sz="1800" spc="-5" dirty="0" err="1">
                <a:solidFill>
                  <a:schemeClr val="tx1"/>
                </a:solidFill>
                <a:latin typeface="Times New Roman" panose="02020603050405020304" pitchFamily="18" charset="0"/>
                <a:ea typeface="Times New Roman" panose="02020603050405020304" pitchFamily="18" charset="0"/>
              </a:rPr>
              <a:t>về</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hệ</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thống</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cơ</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sở</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dữ</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liệu</a:t>
            </a:r>
            <a:r>
              <a:rPr lang="en-US" sz="1800" spc="-5" dirty="0">
                <a:solidFill>
                  <a:schemeClr val="tx1"/>
                </a:solidFill>
                <a:latin typeface="Times New Roman" panose="02020603050405020304" pitchFamily="18" charset="0"/>
                <a:ea typeface="Times New Roman" panose="02020603050405020304" pitchFamily="18" charset="0"/>
              </a:rPr>
              <a:t>.</a:t>
            </a:r>
            <a:endParaRPr lang="en-US" sz="1800" dirty="0">
              <a:solidFill>
                <a:schemeClr val="tx1"/>
              </a:solidFill>
              <a:latin typeface="Times New Roman" panose="02020603050405020304" pitchFamily="18" charset="0"/>
              <a:ea typeface="Times New Roman" panose="02020603050405020304" pitchFamily="18" charset="0"/>
            </a:endParaRPr>
          </a:p>
        </p:txBody>
      </p:sp>
      <p:grpSp>
        <p:nvGrpSpPr>
          <p:cNvPr id="7" name="Google Shape;9391;p59"/>
          <p:cNvGrpSpPr/>
          <p:nvPr/>
        </p:nvGrpSpPr>
        <p:grpSpPr>
          <a:xfrm rot="5003063">
            <a:off x="4875695" y="2151737"/>
            <a:ext cx="3029235" cy="1803738"/>
            <a:chOff x="732422" y="2990152"/>
            <a:chExt cx="1337773" cy="572102"/>
          </a:xfrm>
        </p:grpSpPr>
        <p:sp>
          <p:nvSpPr>
            <p:cNvPr id="8" name="Google Shape;9392;p59"/>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93;p59"/>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94;p59"/>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95;p59"/>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96;p59"/>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97;p59"/>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ác smartphone của Android đã có những chiến lược đặc biệt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301" y="2812851"/>
            <a:ext cx="3883772" cy="21846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854" y="861587"/>
            <a:ext cx="3476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07372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5" name="Google Shape;400;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r>
              <a:rPr lang="vi-VN" b="1" i="1" dirty="0">
                <a:solidFill>
                  <a:schemeClr val="tx1"/>
                </a:solidFill>
                <a:latin typeface="+mj-lt"/>
              </a:rPr>
              <a:t>Tổ chức quản trị cơ sở dữ liệu.</a:t>
            </a:r>
            <a:endParaRPr b="1" i="1" dirty="0">
              <a:solidFill>
                <a:schemeClr val="tx1"/>
              </a:solidFill>
              <a:latin typeface="+mj-lt"/>
            </a:endParaRPr>
          </a:p>
        </p:txBody>
      </p:sp>
      <p:sp>
        <p:nvSpPr>
          <p:cNvPr id="2" name="Rectangle 1"/>
          <p:cNvSpPr/>
          <p:nvPr/>
        </p:nvSpPr>
        <p:spPr>
          <a:xfrm>
            <a:off x="207818" y="1283760"/>
            <a:ext cx="3685309" cy="1477328"/>
          </a:xfrm>
          <a:prstGeom prst="rect">
            <a:avLst/>
          </a:prstGeom>
        </p:spPr>
        <p:txBody>
          <a:bodyPr wrap="square">
            <a:spAutoFit/>
          </a:bodyPr>
          <a:lstStyle/>
          <a:p>
            <a:pPr indent="228600">
              <a:spcBef>
                <a:spcPts val="1800"/>
              </a:spcBef>
            </a:pPr>
            <a:r>
              <a:rPr lang="en-US" sz="1800" spc="-5" dirty="0" err="1">
                <a:solidFill>
                  <a:schemeClr val="tx1"/>
                </a:solidFill>
                <a:latin typeface="Times New Roman" panose="02020603050405020304" pitchFamily="18" charset="0"/>
                <a:ea typeface="Times New Roman" panose="02020603050405020304" pitchFamily="18" charset="0"/>
              </a:rPr>
              <a:t>Kích</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thước</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nhẹ</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và</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mạnh</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mẽ</a:t>
            </a:r>
            <a:r>
              <a:rPr lang="en-US" sz="1800" spc="-5" dirty="0">
                <a:solidFill>
                  <a:schemeClr val="tx1"/>
                </a:solidFill>
                <a:latin typeface="Times New Roman" panose="02020603050405020304" pitchFamily="18" charset="0"/>
                <a:ea typeface="Times New Roman" panose="02020603050405020304" pitchFamily="18" charset="0"/>
              </a:rPr>
              <a:t>, SQLite </a:t>
            </a:r>
            <a:r>
              <a:rPr lang="en-US" sz="1800" spc="-5" dirty="0" err="1">
                <a:solidFill>
                  <a:schemeClr val="tx1"/>
                </a:solidFill>
                <a:latin typeface="Times New Roman" panose="02020603050405020304" pitchFamily="18" charset="0"/>
                <a:ea typeface="Times New Roman" panose="02020603050405020304" pitchFamily="18" charset="0"/>
              </a:rPr>
              <a:t>khác</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với</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nhiều</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với</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nhiều</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cơ</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sở</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dữ</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liệu</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khác</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bằng</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cách</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sử</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dụng</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hướng</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tiếp</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cận</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mềm</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dẻo</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để</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định</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nghĩa</a:t>
            </a:r>
            <a:r>
              <a:rPr lang="en-US" sz="1800" spc="-5" dirty="0">
                <a:solidFill>
                  <a:schemeClr val="tx1"/>
                </a:solidFill>
                <a:latin typeface="Times New Roman" panose="02020603050405020304" pitchFamily="18" charset="0"/>
                <a:ea typeface="Times New Roman" panose="02020603050405020304" pitchFamily="18" charset="0"/>
              </a:rPr>
              <a:t> </a:t>
            </a:r>
            <a:r>
              <a:rPr lang="en-US" sz="1800" spc="-5" dirty="0" err="1">
                <a:solidFill>
                  <a:schemeClr val="tx1"/>
                </a:solidFill>
                <a:latin typeface="Times New Roman" panose="02020603050405020304" pitchFamily="18" charset="0"/>
                <a:ea typeface="Times New Roman" panose="02020603050405020304" pitchFamily="18" charset="0"/>
              </a:rPr>
              <a:t>cột</a:t>
            </a:r>
            <a:r>
              <a:rPr lang="en-US" sz="1800" spc="-5" dirty="0">
                <a:solidFill>
                  <a:schemeClr val="tx1"/>
                </a:solidFill>
                <a:latin typeface="Times New Roman" panose="02020603050405020304" pitchFamily="18" charset="0"/>
                <a:ea typeface="Times New Roman" panose="02020603050405020304" pitchFamily="18" charset="0"/>
              </a:rPr>
              <a:t>. </a:t>
            </a:r>
            <a:endParaRPr lang="en-US" sz="1800" dirty="0">
              <a:solidFill>
                <a:schemeClr val="tx1"/>
              </a:solidFill>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xmlns="" id="{1461FA22-0CB2-F032-3367-7746ECF477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2216" y="1496291"/>
            <a:ext cx="4074205" cy="2007985"/>
          </a:xfrm>
          <a:prstGeom prst="rect">
            <a:avLst/>
          </a:prstGeom>
          <a:noFill/>
          <a:ln>
            <a:noFill/>
          </a:ln>
        </p:spPr>
      </p:pic>
    </p:spTree>
    <p:extLst>
      <p:ext uri="{BB962C8B-B14F-4D97-AF65-F5344CB8AC3E}">
        <p14:creationId xmlns:p14="http://schemas.microsoft.com/office/powerpoint/2010/main" val="4007331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2D3A9A-C264-5C01-7713-CA27D6DAC8FC}"/>
              </a:ext>
            </a:extLst>
          </p:cNvPr>
          <p:cNvSpPr>
            <a:spLocks noGrp="1"/>
          </p:cNvSpPr>
          <p:nvPr>
            <p:ph type="title"/>
          </p:nvPr>
        </p:nvSpPr>
        <p:spPr>
          <a:xfrm>
            <a:off x="720000" y="124847"/>
            <a:ext cx="7704000" cy="572700"/>
          </a:xfrm>
        </p:spPr>
        <p:txBody>
          <a:bodyPr/>
          <a:lstStyle/>
          <a:p>
            <a:pPr algn="ctr"/>
            <a:r>
              <a:rPr lang="vi-VN" sz="1800" b="0" dirty="0">
                <a:solidFill>
                  <a:schemeClr val="tx1"/>
                </a:solidFill>
                <a:effectLst/>
                <a:latin typeface="+mj-lt"/>
                <a:ea typeface="Century Gothic" panose="020B0502020202020204" pitchFamily="34" charset="0"/>
              </a:rPr>
              <a:t>So sánh sự giống và khác biệt giữa SQLite và MySQL</a:t>
            </a:r>
            <a:endParaRPr lang="en-US" dirty="0">
              <a:solidFill>
                <a:schemeClr val="tx1"/>
              </a:solidFill>
              <a:latin typeface="+mj-lt"/>
            </a:endParaRPr>
          </a:p>
        </p:txBody>
      </p:sp>
      <p:sp>
        <p:nvSpPr>
          <p:cNvPr id="3" name="Text Placeholder 2">
            <a:extLst>
              <a:ext uri="{FF2B5EF4-FFF2-40B4-BE49-F238E27FC236}">
                <a16:creationId xmlns:a16="http://schemas.microsoft.com/office/drawing/2014/main" xmlns="" id="{A13B2E7F-1AA4-0B49-E36D-9124C579E859}"/>
              </a:ext>
            </a:extLst>
          </p:cNvPr>
          <p:cNvSpPr>
            <a:spLocks noGrp="1"/>
          </p:cNvSpPr>
          <p:nvPr>
            <p:ph type="body" idx="1"/>
          </p:nvPr>
        </p:nvSpPr>
        <p:spPr/>
        <p:txBody>
          <a:bodyPr/>
          <a:lstStyle/>
          <a:p>
            <a:endParaRPr lang="en-US">
              <a:solidFill>
                <a:schemeClr val="tx1"/>
              </a:solidFill>
            </a:endParaRPr>
          </a:p>
        </p:txBody>
      </p:sp>
      <p:graphicFrame>
        <p:nvGraphicFramePr>
          <p:cNvPr id="5" name="Table 4">
            <a:extLst>
              <a:ext uri="{FF2B5EF4-FFF2-40B4-BE49-F238E27FC236}">
                <a16:creationId xmlns:a16="http://schemas.microsoft.com/office/drawing/2014/main" xmlns="" id="{8E1537E8-407F-ABFE-8291-ACA782D107CB}"/>
              </a:ext>
            </a:extLst>
          </p:cNvPr>
          <p:cNvGraphicFramePr>
            <a:graphicFrameLocks noGrp="1"/>
          </p:cNvGraphicFramePr>
          <p:nvPr>
            <p:extLst>
              <p:ext uri="{D42A27DB-BD31-4B8C-83A1-F6EECF244321}">
                <p14:modId xmlns:p14="http://schemas.microsoft.com/office/powerpoint/2010/main" val="4039963494"/>
              </p:ext>
            </p:extLst>
          </p:nvPr>
        </p:nvGraphicFramePr>
        <p:xfrm>
          <a:off x="720000" y="697548"/>
          <a:ext cx="7704000" cy="4337219"/>
        </p:xfrm>
        <a:graphic>
          <a:graphicData uri="http://schemas.openxmlformats.org/drawingml/2006/table">
            <a:tbl>
              <a:tblPr firstRow="1" firstCol="1" bandRow="1">
                <a:tableStyleId>{3A992CEB-56F4-43F5-8A7C-4D8165B3C0F6}</a:tableStyleId>
              </a:tblPr>
              <a:tblGrid>
                <a:gridCol w="3851640">
                  <a:extLst>
                    <a:ext uri="{9D8B030D-6E8A-4147-A177-3AD203B41FA5}">
                      <a16:colId xmlns:a16="http://schemas.microsoft.com/office/drawing/2014/main" xmlns="" val="2627530572"/>
                    </a:ext>
                  </a:extLst>
                </a:gridCol>
                <a:gridCol w="3852360">
                  <a:extLst>
                    <a:ext uri="{9D8B030D-6E8A-4147-A177-3AD203B41FA5}">
                      <a16:colId xmlns:a16="http://schemas.microsoft.com/office/drawing/2014/main" xmlns="" val="4243895763"/>
                    </a:ext>
                  </a:extLst>
                </a:gridCol>
              </a:tblGrid>
              <a:tr h="241277">
                <a:tc>
                  <a:txBody>
                    <a:bodyPr/>
                    <a:lstStyle/>
                    <a:p>
                      <a:pPr algn="ctr">
                        <a:lnSpc>
                          <a:spcPct val="107000"/>
                        </a:lnSpc>
                        <a:spcAft>
                          <a:spcPts val="800"/>
                        </a:spcAft>
                      </a:pPr>
                      <a:r>
                        <a:rPr lang="vi-VN" sz="1400" b="1" dirty="0">
                          <a:solidFill>
                            <a:schemeClr val="tx1"/>
                          </a:solidFill>
                          <a:effectLst/>
                          <a:latin typeface="+mj-lt"/>
                        </a:rPr>
                        <a:t>SQLite</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a:txBody>
                    <a:bodyPr/>
                    <a:lstStyle/>
                    <a:p>
                      <a:pPr algn="ctr">
                        <a:lnSpc>
                          <a:spcPct val="107000"/>
                        </a:lnSpc>
                        <a:spcAft>
                          <a:spcPts val="800"/>
                        </a:spcAft>
                      </a:pPr>
                      <a:r>
                        <a:rPr lang="vi-VN" sz="1400" b="1" dirty="0">
                          <a:solidFill>
                            <a:schemeClr val="tx1"/>
                          </a:solidFill>
                          <a:effectLst/>
                          <a:latin typeface="+mj-lt"/>
                        </a:rPr>
                        <a:t>MySQL</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extLst>
                  <a:ext uri="{0D108BD9-81ED-4DB2-BD59-A6C34878D82A}">
                    <a16:rowId xmlns:a16="http://schemas.microsoft.com/office/drawing/2014/main" xmlns="" val="3702998234"/>
                  </a:ext>
                </a:extLst>
              </a:tr>
              <a:tr h="228355">
                <a:tc gridSpan="2">
                  <a:txBody>
                    <a:bodyPr/>
                    <a:lstStyle/>
                    <a:p>
                      <a:pPr algn="ctr">
                        <a:lnSpc>
                          <a:spcPct val="107000"/>
                        </a:lnSpc>
                        <a:spcAft>
                          <a:spcPts val="800"/>
                        </a:spcAft>
                      </a:pPr>
                      <a:r>
                        <a:rPr lang="en-US" sz="1400" b="1" dirty="0" err="1">
                          <a:solidFill>
                            <a:schemeClr val="tx1"/>
                          </a:solidFill>
                          <a:effectLst/>
                          <a:latin typeface="+mj-lt"/>
                        </a:rPr>
                        <a:t>Giống</a:t>
                      </a:r>
                      <a:r>
                        <a:rPr lang="en-US" sz="1400" b="1" dirty="0">
                          <a:solidFill>
                            <a:schemeClr val="tx1"/>
                          </a:solidFill>
                          <a:effectLst/>
                          <a:latin typeface="+mj-lt"/>
                        </a:rPr>
                        <a:t> </a:t>
                      </a:r>
                      <a:r>
                        <a:rPr lang="en-US" sz="1400" b="1" dirty="0" err="1">
                          <a:solidFill>
                            <a:schemeClr val="tx1"/>
                          </a:solidFill>
                          <a:effectLst/>
                          <a:latin typeface="+mj-lt"/>
                        </a:rPr>
                        <a:t>nhau</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hMerge="1">
                  <a:txBody>
                    <a:bodyPr/>
                    <a:lstStyle/>
                    <a:p>
                      <a:endParaRPr lang="en-US"/>
                    </a:p>
                  </a:txBody>
                  <a:tcPr/>
                </a:tc>
                <a:extLst>
                  <a:ext uri="{0D108BD9-81ED-4DB2-BD59-A6C34878D82A}">
                    <a16:rowId xmlns:a16="http://schemas.microsoft.com/office/drawing/2014/main" xmlns="" val="2156386139"/>
                  </a:ext>
                </a:extLst>
              </a:tr>
              <a:tr h="229451">
                <a:tc gridSpan="2">
                  <a:txBody>
                    <a:bodyPr/>
                    <a:lstStyle/>
                    <a:p>
                      <a:pPr algn="ctr">
                        <a:lnSpc>
                          <a:spcPct val="107000"/>
                        </a:lnSpc>
                        <a:spcAft>
                          <a:spcPts val="800"/>
                        </a:spcAft>
                      </a:pPr>
                      <a:r>
                        <a:rPr lang="vi-VN" sz="1400" b="1" dirty="0">
                          <a:solidFill>
                            <a:schemeClr val="tx1"/>
                          </a:solidFill>
                          <a:effectLst/>
                          <a:latin typeface="+mj-lt"/>
                        </a:rPr>
                        <a:t>đều là cơ sở dữ liệu mã nguồn mở được sử dụng rộng rãi</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hMerge="1">
                  <a:txBody>
                    <a:bodyPr/>
                    <a:lstStyle/>
                    <a:p>
                      <a:endParaRPr lang="en-US"/>
                    </a:p>
                  </a:txBody>
                  <a:tcPr/>
                </a:tc>
                <a:extLst>
                  <a:ext uri="{0D108BD9-81ED-4DB2-BD59-A6C34878D82A}">
                    <a16:rowId xmlns:a16="http://schemas.microsoft.com/office/drawing/2014/main" xmlns="" val="1709920026"/>
                  </a:ext>
                </a:extLst>
              </a:tr>
              <a:tr h="229451">
                <a:tc gridSpan="2">
                  <a:txBody>
                    <a:bodyPr/>
                    <a:lstStyle/>
                    <a:p>
                      <a:pPr algn="ctr">
                        <a:lnSpc>
                          <a:spcPct val="107000"/>
                        </a:lnSpc>
                        <a:spcAft>
                          <a:spcPts val="800"/>
                        </a:spcAft>
                      </a:pPr>
                      <a:r>
                        <a:rPr lang="en-US" sz="1400" b="1" dirty="0">
                          <a:solidFill>
                            <a:schemeClr val="tx1"/>
                          </a:solidFill>
                          <a:effectLst/>
                          <a:latin typeface="+mj-lt"/>
                        </a:rPr>
                        <a:t>K</a:t>
                      </a:r>
                      <a:r>
                        <a:rPr lang="vi-VN" sz="1400" b="1" dirty="0">
                          <a:solidFill>
                            <a:schemeClr val="tx1"/>
                          </a:solidFill>
                          <a:effectLst/>
                          <a:latin typeface="+mj-lt"/>
                        </a:rPr>
                        <a:t>h</a:t>
                      </a:r>
                      <a:r>
                        <a:rPr lang="en-US" sz="1400" b="1" dirty="0" err="1">
                          <a:solidFill>
                            <a:schemeClr val="tx1"/>
                          </a:solidFill>
                          <a:effectLst/>
                          <a:latin typeface="+mj-lt"/>
                        </a:rPr>
                        <a:t>ác</a:t>
                      </a:r>
                      <a:r>
                        <a:rPr lang="en-US" sz="1400" b="1" dirty="0">
                          <a:solidFill>
                            <a:schemeClr val="tx1"/>
                          </a:solidFill>
                          <a:effectLst/>
                          <a:latin typeface="+mj-lt"/>
                        </a:rPr>
                        <a:t> </a:t>
                      </a:r>
                      <a:r>
                        <a:rPr lang="en-US" sz="1400" b="1" dirty="0" err="1">
                          <a:solidFill>
                            <a:schemeClr val="tx1"/>
                          </a:solidFill>
                          <a:effectLst/>
                          <a:latin typeface="+mj-lt"/>
                        </a:rPr>
                        <a:t>nhau</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hMerge="1">
                  <a:txBody>
                    <a:bodyPr/>
                    <a:lstStyle/>
                    <a:p>
                      <a:endParaRPr lang="en-US"/>
                    </a:p>
                  </a:txBody>
                  <a:tcPr/>
                </a:tc>
                <a:extLst>
                  <a:ext uri="{0D108BD9-81ED-4DB2-BD59-A6C34878D82A}">
                    <a16:rowId xmlns:a16="http://schemas.microsoft.com/office/drawing/2014/main" xmlns="" val="2543694380"/>
                  </a:ext>
                </a:extLst>
              </a:tr>
              <a:tr h="229451">
                <a:tc>
                  <a:txBody>
                    <a:bodyPr/>
                    <a:lstStyle/>
                    <a:p>
                      <a:pPr algn="ctr">
                        <a:lnSpc>
                          <a:spcPct val="107000"/>
                        </a:lnSpc>
                        <a:spcAft>
                          <a:spcPts val="800"/>
                        </a:spcAft>
                      </a:pPr>
                      <a:r>
                        <a:rPr lang="vi-VN" sz="1400" b="1" dirty="0">
                          <a:solidFill>
                            <a:schemeClr val="tx1"/>
                          </a:solidFill>
                          <a:effectLst/>
                          <a:latin typeface="+mj-lt"/>
                        </a:rPr>
                        <a:t>có sẵn miễn phí</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a:txBody>
                    <a:bodyPr/>
                    <a:lstStyle/>
                    <a:p>
                      <a:pPr algn="ctr">
                        <a:lnSpc>
                          <a:spcPct val="107000"/>
                        </a:lnSpc>
                        <a:spcAft>
                          <a:spcPts val="800"/>
                        </a:spcAft>
                      </a:pPr>
                      <a:r>
                        <a:rPr lang="vi-VN" sz="1400" b="1" dirty="0">
                          <a:solidFill>
                            <a:schemeClr val="tx1"/>
                          </a:solidFill>
                          <a:effectLst/>
                          <a:latin typeface="+mj-lt"/>
                        </a:rPr>
                        <a:t>Oracle sở hữu</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extLst>
                  <a:ext uri="{0D108BD9-81ED-4DB2-BD59-A6C34878D82A}">
                    <a16:rowId xmlns:a16="http://schemas.microsoft.com/office/drawing/2014/main" xmlns="" val="2020767990"/>
                  </a:ext>
                </a:extLst>
              </a:tr>
              <a:tr h="968147">
                <a:tc>
                  <a:txBody>
                    <a:bodyPr/>
                    <a:lstStyle/>
                    <a:p>
                      <a:pPr algn="ctr">
                        <a:lnSpc>
                          <a:spcPct val="107000"/>
                        </a:lnSpc>
                        <a:spcAft>
                          <a:spcPts val="800"/>
                        </a:spcAft>
                      </a:pPr>
                      <a:r>
                        <a:rPr lang="vi-VN" sz="1400" b="1" dirty="0">
                          <a:solidFill>
                            <a:schemeClr val="tx1"/>
                          </a:solidFill>
                          <a:effectLst/>
                          <a:latin typeface="+mj-lt"/>
                        </a:rPr>
                        <a:t>SQLite là một cơ sở dữ liệu độc lập không yêu cầu máy chủ. Đây còn được gọi là cơ sở dữ liệu nhúng vì công cụ cơ sở dữ liệu được tích hợp trong chương trình.</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a:txBody>
                    <a:bodyPr/>
                    <a:lstStyle/>
                    <a:p>
                      <a:pPr algn="ctr">
                        <a:lnSpc>
                          <a:spcPct val="107000"/>
                        </a:lnSpc>
                        <a:spcAft>
                          <a:spcPts val="800"/>
                        </a:spcAft>
                      </a:pPr>
                      <a:r>
                        <a:rPr lang="vi-VN" sz="1400" b="1" dirty="0">
                          <a:solidFill>
                            <a:schemeClr val="tx1"/>
                          </a:solidFill>
                          <a:effectLst/>
                          <a:latin typeface="+mj-lt"/>
                        </a:rPr>
                        <a:t>Mặt khác, MySQL yêu cầu sử dụng một máy chủ để hoạt động. Để giao tiếp qua mạng, MySQL sẽ cần kiến ​​trúc máy khách và máy chủ.</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extLst>
                  <a:ext uri="{0D108BD9-81ED-4DB2-BD59-A6C34878D82A}">
                    <a16:rowId xmlns:a16="http://schemas.microsoft.com/office/drawing/2014/main" xmlns="" val="1500884787"/>
                  </a:ext>
                </a:extLst>
              </a:tr>
              <a:tr h="2211087">
                <a:tc>
                  <a:txBody>
                    <a:bodyPr/>
                    <a:lstStyle/>
                    <a:p>
                      <a:pPr algn="ctr">
                        <a:lnSpc>
                          <a:spcPct val="107000"/>
                        </a:lnSpc>
                        <a:spcAft>
                          <a:spcPts val="800"/>
                        </a:spcAft>
                      </a:pPr>
                      <a:r>
                        <a:rPr lang="vi-VN" sz="1400" b="1">
                          <a:solidFill>
                            <a:schemeClr val="tx1"/>
                          </a:solidFill>
                          <a:effectLst/>
                          <a:latin typeface="+mj-lt"/>
                        </a:rPr>
                        <a:t>Blob, Integer, Null, Text và Real đều được SQLite hỗ trợ.</a:t>
                      </a:r>
                      <a:endParaRPr lang="en-US" sz="1400" b="1">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tc>
                  <a:txBody>
                    <a:bodyPr/>
                    <a:lstStyle/>
                    <a:p>
                      <a:pPr algn="ctr">
                        <a:lnSpc>
                          <a:spcPct val="107000"/>
                        </a:lnSpc>
                        <a:spcAft>
                          <a:spcPts val="800"/>
                        </a:spcAft>
                      </a:pPr>
                      <a:r>
                        <a:rPr lang="en-US" sz="1400" b="1" dirty="0" err="1">
                          <a:solidFill>
                            <a:schemeClr val="tx1"/>
                          </a:solidFill>
                          <a:effectLst/>
                          <a:latin typeface="+mj-lt"/>
                        </a:rPr>
                        <a:t>Các</a:t>
                      </a:r>
                      <a:r>
                        <a:rPr lang="en-US" sz="1400" b="1" dirty="0">
                          <a:solidFill>
                            <a:schemeClr val="tx1"/>
                          </a:solidFill>
                          <a:effectLst/>
                          <a:latin typeface="+mj-lt"/>
                        </a:rPr>
                        <a:t> </a:t>
                      </a:r>
                      <a:r>
                        <a:rPr lang="en-US" sz="1400" b="1" dirty="0" err="1">
                          <a:solidFill>
                            <a:schemeClr val="tx1"/>
                          </a:solidFill>
                          <a:effectLst/>
                          <a:latin typeface="+mj-lt"/>
                        </a:rPr>
                        <a:t>kiểu</a:t>
                      </a:r>
                      <a:r>
                        <a:rPr lang="en-US" sz="1400" b="1" dirty="0">
                          <a:solidFill>
                            <a:schemeClr val="tx1"/>
                          </a:solidFill>
                          <a:effectLst/>
                          <a:latin typeface="+mj-lt"/>
                        </a:rPr>
                        <a:t> </a:t>
                      </a:r>
                      <a:r>
                        <a:rPr lang="en-US" sz="1400" b="1" dirty="0" err="1">
                          <a:solidFill>
                            <a:schemeClr val="tx1"/>
                          </a:solidFill>
                          <a:effectLst/>
                          <a:latin typeface="+mj-lt"/>
                        </a:rPr>
                        <a:t>dữ</a:t>
                      </a:r>
                      <a:r>
                        <a:rPr lang="en-US" sz="1400" b="1" dirty="0">
                          <a:solidFill>
                            <a:schemeClr val="tx1"/>
                          </a:solidFill>
                          <a:effectLst/>
                          <a:latin typeface="+mj-lt"/>
                        </a:rPr>
                        <a:t> </a:t>
                      </a:r>
                      <a:r>
                        <a:rPr lang="en-US" sz="1400" b="1" dirty="0" err="1">
                          <a:solidFill>
                            <a:schemeClr val="tx1"/>
                          </a:solidFill>
                          <a:effectLst/>
                          <a:latin typeface="+mj-lt"/>
                        </a:rPr>
                        <a:t>liệu</a:t>
                      </a:r>
                      <a:r>
                        <a:rPr lang="en-US" sz="1400" b="1" dirty="0">
                          <a:solidFill>
                            <a:schemeClr val="tx1"/>
                          </a:solidFill>
                          <a:effectLst/>
                          <a:latin typeface="+mj-lt"/>
                        </a:rPr>
                        <a:t> </a:t>
                      </a:r>
                      <a:r>
                        <a:rPr lang="en-US" sz="1400" b="1" dirty="0" err="1">
                          <a:solidFill>
                            <a:schemeClr val="tx1"/>
                          </a:solidFill>
                          <a:effectLst/>
                          <a:latin typeface="+mj-lt"/>
                        </a:rPr>
                        <a:t>sau</a:t>
                      </a:r>
                      <a:r>
                        <a:rPr lang="en-US" sz="1400" b="1" dirty="0">
                          <a:solidFill>
                            <a:schemeClr val="tx1"/>
                          </a:solidFill>
                          <a:effectLst/>
                          <a:latin typeface="+mj-lt"/>
                        </a:rPr>
                        <a:t> </a:t>
                      </a:r>
                      <a:r>
                        <a:rPr lang="en-US" sz="1400" b="1" dirty="0" err="1">
                          <a:solidFill>
                            <a:schemeClr val="tx1"/>
                          </a:solidFill>
                          <a:effectLst/>
                          <a:latin typeface="+mj-lt"/>
                        </a:rPr>
                        <a:t>được</a:t>
                      </a:r>
                      <a:r>
                        <a:rPr lang="en-US" sz="1400" b="1" dirty="0">
                          <a:solidFill>
                            <a:schemeClr val="tx1"/>
                          </a:solidFill>
                          <a:effectLst/>
                          <a:latin typeface="+mj-lt"/>
                        </a:rPr>
                        <a:t> MySQL </a:t>
                      </a:r>
                      <a:r>
                        <a:rPr lang="en-US" sz="1400" b="1" dirty="0" err="1">
                          <a:solidFill>
                            <a:schemeClr val="tx1"/>
                          </a:solidFill>
                          <a:effectLst/>
                          <a:latin typeface="+mj-lt"/>
                        </a:rPr>
                        <a:t>hỗ</a:t>
                      </a:r>
                      <a:r>
                        <a:rPr lang="en-US" sz="1400" b="1" dirty="0">
                          <a:solidFill>
                            <a:schemeClr val="tx1"/>
                          </a:solidFill>
                          <a:effectLst/>
                          <a:latin typeface="+mj-lt"/>
                        </a:rPr>
                        <a:t> </a:t>
                      </a:r>
                      <a:r>
                        <a:rPr lang="en-US" sz="1400" b="1" dirty="0" err="1">
                          <a:solidFill>
                            <a:schemeClr val="tx1"/>
                          </a:solidFill>
                          <a:effectLst/>
                          <a:latin typeface="+mj-lt"/>
                        </a:rPr>
                        <a:t>trợ</a:t>
                      </a:r>
                      <a:r>
                        <a:rPr lang="en-US" sz="1400" b="1" dirty="0">
                          <a:solidFill>
                            <a:schemeClr val="tx1"/>
                          </a:solidFill>
                          <a:effectLst/>
                          <a:latin typeface="+mj-lt"/>
                        </a:rPr>
                        <a:t>:</a:t>
                      </a:r>
                    </a:p>
                    <a:p>
                      <a:pPr algn="ctr">
                        <a:lnSpc>
                          <a:spcPts val="2250"/>
                        </a:lnSpc>
                        <a:spcAft>
                          <a:spcPts val="750"/>
                        </a:spcAft>
                      </a:pPr>
                      <a:r>
                        <a:rPr lang="en-US" sz="1400" b="1" dirty="0" err="1">
                          <a:solidFill>
                            <a:schemeClr val="tx1"/>
                          </a:solidFill>
                          <a:effectLst/>
                          <a:latin typeface="+mj-lt"/>
                        </a:rPr>
                        <a:t>Văn</a:t>
                      </a:r>
                      <a:r>
                        <a:rPr lang="en-US" sz="1400" b="1" dirty="0">
                          <a:solidFill>
                            <a:schemeClr val="tx1"/>
                          </a:solidFill>
                          <a:effectLst/>
                          <a:latin typeface="+mj-lt"/>
                        </a:rPr>
                        <a:t> </a:t>
                      </a:r>
                      <a:r>
                        <a:rPr lang="en-US" sz="1400" b="1" dirty="0" err="1">
                          <a:solidFill>
                            <a:schemeClr val="tx1"/>
                          </a:solidFill>
                          <a:effectLst/>
                          <a:latin typeface="+mj-lt"/>
                        </a:rPr>
                        <a:t>bản</a:t>
                      </a:r>
                      <a:r>
                        <a:rPr lang="en-US" sz="1400" b="1" dirty="0">
                          <a:solidFill>
                            <a:schemeClr val="tx1"/>
                          </a:solidFill>
                          <a:effectLst/>
                          <a:latin typeface="+mj-lt"/>
                        </a:rPr>
                        <a:t> </a:t>
                      </a:r>
                      <a:r>
                        <a:rPr lang="en-US" sz="1400" b="1" dirty="0" err="1">
                          <a:solidFill>
                            <a:schemeClr val="tx1"/>
                          </a:solidFill>
                          <a:effectLst/>
                          <a:latin typeface="+mj-lt"/>
                        </a:rPr>
                        <a:t>nhỏ</a:t>
                      </a:r>
                      <a:r>
                        <a:rPr lang="en-US" sz="1400" b="1" dirty="0">
                          <a:solidFill>
                            <a:schemeClr val="tx1"/>
                          </a:solidFill>
                          <a:effectLst/>
                          <a:latin typeface="+mj-lt"/>
                        </a:rPr>
                        <a:t>, </a:t>
                      </a:r>
                      <a:r>
                        <a:rPr lang="en-US" sz="1400" b="1" dirty="0" err="1">
                          <a:solidFill>
                            <a:schemeClr val="tx1"/>
                          </a:solidFill>
                          <a:effectLst/>
                          <a:latin typeface="+mj-lt"/>
                        </a:rPr>
                        <a:t>đốm</a:t>
                      </a:r>
                      <a:r>
                        <a:rPr lang="en-US" sz="1400" b="1" dirty="0">
                          <a:solidFill>
                            <a:schemeClr val="tx1"/>
                          </a:solidFill>
                          <a:effectLst/>
                          <a:latin typeface="+mj-lt"/>
                        </a:rPr>
                        <a:t> </a:t>
                      </a:r>
                      <a:r>
                        <a:rPr lang="en-US" sz="1400" b="1" dirty="0" err="1">
                          <a:solidFill>
                            <a:schemeClr val="tx1"/>
                          </a:solidFill>
                          <a:effectLst/>
                          <a:latin typeface="+mj-lt"/>
                        </a:rPr>
                        <a:t>màu</a:t>
                      </a:r>
                      <a:r>
                        <a:rPr lang="en-US" sz="1400" b="1" dirty="0">
                          <a:solidFill>
                            <a:schemeClr val="tx1"/>
                          </a:solidFill>
                          <a:effectLst/>
                          <a:latin typeface="+mj-lt"/>
                        </a:rPr>
                        <a:t> </a:t>
                      </a:r>
                      <a:r>
                        <a:rPr lang="en-US" sz="1400" b="1" dirty="0" err="1">
                          <a:solidFill>
                            <a:schemeClr val="tx1"/>
                          </a:solidFill>
                          <a:effectLst/>
                          <a:latin typeface="+mj-lt"/>
                        </a:rPr>
                        <a:t>nhỏ</a:t>
                      </a:r>
                      <a:r>
                        <a:rPr lang="en-US" sz="1400" b="1" dirty="0">
                          <a:solidFill>
                            <a:schemeClr val="tx1"/>
                          </a:solidFill>
                          <a:effectLst/>
                          <a:latin typeface="+mj-lt"/>
                        </a:rPr>
                        <a:t>, Blob, Text, Medium Blob, Medium Text, Enum, Set, Long blob, Long text, Double, Float, Real, Decimal, Double-precision, Numeric, Timestamp, Date, Datetime, Char, Varchar, </a:t>
                      </a:r>
                      <a:r>
                        <a:rPr lang="en-US" sz="1400" b="1" dirty="0" err="1">
                          <a:solidFill>
                            <a:schemeClr val="tx1"/>
                          </a:solidFill>
                          <a:effectLst/>
                          <a:latin typeface="+mj-lt"/>
                        </a:rPr>
                        <a:t>Năm</a:t>
                      </a:r>
                      <a:r>
                        <a:rPr lang="en-US" sz="1400" b="1" dirty="0">
                          <a:solidFill>
                            <a:schemeClr val="tx1"/>
                          </a:solidFill>
                          <a:effectLst/>
                          <a:latin typeface="+mj-lt"/>
                        </a:rPr>
                        <a:t>, Tiny text, Tiny blob, Blob, Text.</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58386" marR="58386" marT="0" marB="0"/>
                </a:tc>
                <a:extLst>
                  <a:ext uri="{0D108BD9-81ED-4DB2-BD59-A6C34878D82A}">
                    <a16:rowId xmlns:a16="http://schemas.microsoft.com/office/drawing/2014/main" xmlns="" val="2638576773"/>
                  </a:ext>
                </a:extLst>
              </a:tr>
            </a:tbl>
          </a:graphicData>
        </a:graphic>
      </p:graphicFrame>
    </p:spTree>
    <p:extLst>
      <p:ext uri="{BB962C8B-B14F-4D97-AF65-F5344CB8AC3E}">
        <p14:creationId xmlns:p14="http://schemas.microsoft.com/office/powerpoint/2010/main" val="3713457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8DEB929C-F543-E21B-393D-DF702B825B77}"/>
              </a:ext>
            </a:extLst>
          </p:cNvPr>
          <p:cNvGraphicFramePr>
            <a:graphicFrameLocks noGrp="1"/>
          </p:cNvGraphicFramePr>
          <p:nvPr>
            <p:extLst>
              <p:ext uri="{D42A27DB-BD31-4B8C-83A1-F6EECF244321}">
                <p14:modId xmlns:p14="http://schemas.microsoft.com/office/powerpoint/2010/main" val="2268101655"/>
              </p:ext>
            </p:extLst>
          </p:nvPr>
        </p:nvGraphicFramePr>
        <p:xfrm>
          <a:off x="388307" y="200417"/>
          <a:ext cx="8404964" cy="4641011"/>
        </p:xfrm>
        <a:graphic>
          <a:graphicData uri="http://schemas.openxmlformats.org/drawingml/2006/table">
            <a:tbl>
              <a:tblPr firstRow="1" firstCol="1" bandRow="1">
                <a:tableStyleId>{3A992CEB-56F4-43F5-8A7C-4D8165B3C0F6}</a:tableStyleId>
              </a:tblPr>
              <a:tblGrid>
                <a:gridCol w="4202088">
                  <a:extLst>
                    <a:ext uri="{9D8B030D-6E8A-4147-A177-3AD203B41FA5}">
                      <a16:colId xmlns:a16="http://schemas.microsoft.com/office/drawing/2014/main" xmlns="" val="3345058198"/>
                    </a:ext>
                  </a:extLst>
                </a:gridCol>
                <a:gridCol w="4202876">
                  <a:extLst>
                    <a:ext uri="{9D8B030D-6E8A-4147-A177-3AD203B41FA5}">
                      <a16:colId xmlns:a16="http://schemas.microsoft.com/office/drawing/2014/main" xmlns="" val="3241156803"/>
                    </a:ext>
                  </a:extLst>
                </a:gridCol>
              </a:tblGrid>
              <a:tr h="1336456">
                <a:tc>
                  <a:txBody>
                    <a:bodyPr/>
                    <a:lstStyle/>
                    <a:p>
                      <a:pPr algn="ctr">
                        <a:lnSpc>
                          <a:spcPct val="107000"/>
                        </a:lnSpc>
                        <a:spcAft>
                          <a:spcPts val="800"/>
                        </a:spcAft>
                      </a:pPr>
                      <a:r>
                        <a:rPr lang="vi-VN" sz="1400" b="1" dirty="0">
                          <a:solidFill>
                            <a:schemeClr val="tx1"/>
                          </a:solidFill>
                          <a:effectLst/>
                          <a:latin typeface="+mj-lt"/>
                        </a:rPr>
                        <a:t>Thư viện SQLite có kích thước xấp xỉ 250 KB, trong khi máy chủ MySQL có kích thước xấp xỉ 600 MB. SQLite giữ thông tin trong một tệp duy nhất, làm cho nó đơn giản để sao chép. Không có yêu cầu thiết lập và hoạt động có thể được hoàn thành với sự hỗ trợ tối thiểu.</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tc>
                  <a:txBody>
                    <a:bodyPr/>
                    <a:lstStyle/>
                    <a:p>
                      <a:pPr algn="ctr">
                        <a:lnSpc>
                          <a:spcPct val="107000"/>
                        </a:lnSpc>
                        <a:spcAft>
                          <a:spcPts val="800"/>
                        </a:spcAft>
                      </a:pPr>
                      <a:r>
                        <a:rPr lang="vi-VN" sz="1400" b="1" dirty="0">
                          <a:solidFill>
                            <a:schemeClr val="tx1"/>
                          </a:solidFill>
                          <a:effectLst/>
                          <a:latin typeface="+mj-lt"/>
                        </a:rPr>
                        <a:t>Bạn phải nén MySQL thành một tệp trước khi sao chép hoặc xuất nó. Đây sẽ là một công việc tốn nhiều thời gian đối với các cơ sở dữ liệu lớn hơn.</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extLst>
                  <a:ext uri="{0D108BD9-81ED-4DB2-BD59-A6C34878D82A}">
                    <a16:rowId xmlns:a16="http://schemas.microsoft.com/office/drawing/2014/main" xmlns="" val="125803159"/>
                  </a:ext>
                </a:extLst>
              </a:tr>
              <a:tr h="757988">
                <a:tc>
                  <a:txBody>
                    <a:bodyPr/>
                    <a:lstStyle/>
                    <a:p>
                      <a:pPr algn="ctr">
                        <a:lnSpc>
                          <a:spcPct val="107000"/>
                        </a:lnSpc>
                        <a:spcAft>
                          <a:spcPts val="800"/>
                        </a:spcAft>
                      </a:pPr>
                      <a:r>
                        <a:rPr lang="vi-VN" sz="1400" b="1" dirty="0">
                          <a:solidFill>
                            <a:schemeClr val="tx1"/>
                          </a:solidFill>
                          <a:effectLst/>
                          <a:latin typeface="+mj-lt"/>
                        </a:rPr>
                        <a:t>SQLite thiếu khả năng quản lý người dùng, làm cho nó không phù hợp với nhiều người dùng truy cập.</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tc>
                  <a:txBody>
                    <a:bodyPr/>
                    <a:lstStyle/>
                    <a:p>
                      <a:pPr algn="ctr">
                        <a:lnSpc>
                          <a:spcPct val="107000"/>
                        </a:lnSpc>
                        <a:spcAft>
                          <a:spcPts val="800"/>
                        </a:spcAft>
                      </a:pPr>
                      <a:r>
                        <a:rPr lang="vi-VN" sz="1400" b="1" dirty="0">
                          <a:solidFill>
                            <a:schemeClr val="tx1"/>
                          </a:solidFill>
                          <a:effectLst/>
                          <a:latin typeface="+mj-lt"/>
                        </a:rPr>
                        <a:t>MySQL bao gồm một hệ thống quản lý người dùng được thiết kế tốt, có thể xử lý nhiều người dùng và cấp các mức quyền khác nhau.</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extLst>
                  <a:ext uri="{0D108BD9-81ED-4DB2-BD59-A6C34878D82A}">
                    <a16:rowId xmlns:a16="http://schemas.microsoft.com/office/drawing/2014/main" xmlns="" val="887380006"/>
                  </a:ext>
                </a:extLst>
              </a:tr>
              <a:tr h="1143632">
                <a:tc>
                  <a:txBody>
                    <a:bodyPr/>
                    <a:lstStyle/>
                    <a:p>
                      <a:pPr algn="ctr">
                        <a:lnSpc>
                          <a:spcPct val="107000"/>
                        </a:lnSpc>
                        <a:spcAft>
                          <a:spcPts val="800"/>
                        </a:spcAft>
                      </a:pPr>
                      <a:r>
                        <a:rPr lang="vi-VN" sz="1400" b="1">
                          <a:solidFill>
                            <a:schemeClr val="tx1"/>
                          </a:solidFill>
                          <a:effectLst/>
                          <a:latin typeface="+mj-lt"/>
                        </a:rPr>
                        <a:t>SQLite là một lựa chọn tốt cho các cơ sở dữ liệu nhỏ. Khi sử dụng SQLite, bộ nhớ cần thiết sẽ tăng lên khi cơ sở dữ liệu mở rộng. Khi sử dụng SQLite, việc tối ưu hóa hiệu suất khó hơn. Có một số giới hạn viết về điều này.</a:t>
                      </a:r>
                      <a:endParaRPr lang="en-US" sz="1400" b="1">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tc>
                  <a:txBody>
                    <a:bodyPr/>
                    <a:lstStyle/>
                    <a:p>
                      <a:pPr algn="ctr">
                        <a:lnSpc>
                          <a:spcPct val="107000"/>
                        </a:lnSpc>
                        <a:spcAft>
                          <a:spcPts val="800"/>
                        </a:spcAft>
                      </a:pPr>
                      <a:r>
                        <a:rPr lang="vi-VN" sz="1400" b="1" dirty="0">
                          <a:solidFill>
                            <a:schemeClr val="tx1"/>
                          </a:solidFill>
                          <a:effectLst/>
                          <a:latin typeface="+mj-lt"/>
                        </a:rPr>
                        <a:t>Mặt khác, MySQL có khả năng mở rộng và có thể xử lý cơ sở dữ liệu lớn hơn với ít nỗ lực hơn.</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extLst>
                  <a:ext uri="{0D108BD9-81ED-4DB2-BD59-A6C34878D82A}">
                    <a16:rowId xmlns:a16="http://schemas.microsoft.com/office/drawing/2014/main" xmlns="" val="848125431"/>
                  </a:ext>
                </a:extLst>
              </a:tr>
              <a:tr h="565166">
                <a:tc>
                  <a:txBody>
                    <a:bodyPr/>
                    <a:lstStyle/>
                    <a:p>
                      <a:pPr algn="ctr">
                        <a:lnSpc>
                          <a:spcPct val="107000"/>
                        </a:lnSpc>
                        <a:spcAft>
                          <a:spcPts val="800"/>
                        </a:spcAft>
                      </a:pPr>
                      <a:r>
                        <a:rPr lang="vi-VN" sz="1400" b="1">
                          <a:solidFill>
                            <a:schemeClr val="tx1"/>
                          </a:solidFill>
                          <a:effectLst/>
                          <a:latin typeface="+mj-lt"/>
                        </a:rPr>
                        <a:t>Không có phương pháp xác thực tích hợp trong SQLite. Bất kỳ ai cũng có quyền truy cập vào các tệp cơ sở dữ liệu.</a:t>
                      </a:r>
                      <a:endParaRPr lang="en-US" sz="1400" b="1">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tc>
                  <a:txBody>
                    <a:bodyPr/>
                    <a:lstStyle/>
                    <a:p>
                      <a:pPr algn="ctr">
                        <a:lnSpc>
                          <a:spcPct val="107000"/>
                        </a:lnSpc>
                        <a:spcAft>
                          <a:spcPts val="800"/>
                        </a:spcAft>
                      </a:pPr>
                      <a:r>
                        <a:rPr lang="vi-VN" sz="1400" b="1" dirty="0">
                          <a:solidFill>
                            <a:schemeClr val="tx1"/>
                          </a:solidFill>
                          <a:effectLst/>
                          <a:latin typeface="+mj-lt"/>
                        </a:rPr>
                        <a:t>Mặt khác, MySQL có một số cơ chế bảo mật tích hợp. Điều này bao gồm xác thực tên người dùng, mật khẩu và SSH.</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extLst>
                  <a:ext uri="{0D108BD9-81ED-4DB2-BD59-A6C34878D82A}">
                    <a16:rowId xmlns:a16="http://schemas.microsoft.com/office/drawing/2014/main" xmlns="" val="4165077651"/>
                  </a:ext>
                </a:extLst>
              </a:tr>
              <a:tr h="565166">
                <a:tc>
                  <a:txBody>
                    <a:bodyPr/>
                    <a:lstStyle/>
                    <a:p>
                      <a:pPr algn="ctr">
                        <a:lnSpc>
                          <a:spcPct val="107000"/>
                        </a:lnSpc>
                        <a:spcAft>
                          <a:spcPts val="800"/>
                        </a:spcAft>
                      </a:pPr>
                      <a:r>
                        <a:rPr lang="vi-VN" sz="1400" b="1">
                          <a:solidFill>
                            <a:schemeClr val="tx1"/>
                          </a:solidFill>
                          <a:effectLst/>
                          <a:latin typeface="+mj-lt"/>
                        </a:rPr>
                        <a:t>SQLite đơn giản để thiết lập và không yêu cầu nhiều cấu hình.</a:t>
                      </a:r>
                      <a:endParaRPr lang="en-US" sz="1400" b="1">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tc>
                  <a:txBody>
                    <a:bodyPr/>
                    <a:lstStyle/>
                    <a:p>
                      <a:pPr algn="ctr">
                        <a:lnSpc>
                          <a:spcPct val="107000"/>
                        </a:lnSpc>
                        <a:spcAft>
                          <a:spcPts val="800"/>
                        </a:spcAft>
                      </a:pPr>
                      <a:r>
                        <a:rPr lang="vi-VN" sz="1400" b="1" dirty="0">
                          <a:solidFill>
                            <a:schemeClr val="tx1"/>
                          </a:solidFill>
                          <a:effectLst/>
                          <a:latin typeface="+mj-lt"/>
                        </a:rPr>
                        <a:t>So với SQLite, MySQL yêu cầu thiết lập bổ sung. Thậm chí còn có các hướng dẫn thiết lập bổ sung cho MySQL.</a:t>
                      </a:r>
                      <a:endParaRPr lang="en-US" sz="1400" b="1" dirty="0">
                        <a:solidFill>
                          <a:schemeClr val="tx1"/>
                        </a:solidFill>
                        <a:effectLst/>
                        <a:latin typeface="+mj-lt"/>
                        <a:ea typeface="Century Gothic" panose="020B0502020202020204" pitchFamily="34" charset="0"/>
                        <a:cs typeface="Times New Roman" panose="02020603050405020304" pitchFamily="18" charset="0"/>
                      </a:endParaRPr>
                    </a:p>
                  </a:txBody>
                  <a:tcPr marL="45302" marR="45302" marT="0" marB="0"/>
                </a:tc>
                <a:extLst>
                  <a:ext uri="{0D108BD9-81ED-4DB2-BD59-A6C34878D82A}">
                    <a16:rowId xmlns:a16="http://schemas.microsoft.com/office/drawing/2014/main" xmlns="" val="183610959"/>
                  </a:ext>
                </a:extLst>
              </a:tr>
            </a:tbl>
          </a:graphicData>
        </a:graphic>
      </p:graphicFrame>
    </p:spTree>
    <p:extLst>
      <p:ext uri="{BB962C8B-B14F-4D97-AF65-F5344CB8AC3E}">
        <p14:creationId xmlns:p14="http://schemas.microsoft.com/office/powerpoint/2010/main" val="3394637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err="1">
                <a:solidFill>
                  <a:schemeClr val="tx1"/>
                </a:solidFill>
                <a:latin typeface="+mn-lt"/>
                <a:ea typeface="Microsoft YaHei" panose="020B0503020204020204" pitchFamily="34" charset="-122"/>
              </a:rPr>
              <a:t>Giới</a:t>
            </a:r>
            <a:r>
              <a:rPr lang="en-US" dirty="0">
                <a:solidFill>
                  <a:schemeClr val="tx1"/>
                </a:solidFill>
                <a:latin typeface="+mn-lt"/>
                <a:ea typeface="Microsoft YaHei" panose="020B0503020204020204" pitchFamily="34" charset="-122"/>
              </a:rPr>
              <a:t> </a:t>
            </a:r>
            <a:r>
              <a:rPr lang="en-US" dirty="0" err="1">
                <a:solidFill>
                  <a:schemeClr val="tx1"/>
                </a:solidFill>
                <a:latin typeface="+mn-lt"/>
                <a:ea typeface="Microsoft YaHei" panose="020B0503020204020204" pitchFamily="34" charset="-122"/>
              </a:rPr>
              <a:t>thiệu</a:t>
            </a:r>
            <a:endParaRPr dirty="0">
              <a:solidFill>
                <a:schemeClr val="tx1"/>
              </a:solidFill>
              <a:latin typeface="+mn-lt"/>
              <a:ea typeface="Microsoft YaHei" panose="020B0503020204020204" pitchFamily="34" charset="-122"/>
            </a:endParaRPr>
          </a:p>
        </p:txBody>
      </p:sp>
      <p:pic>
        <p:nvPicPr>
          <p:cNvPr id="3" name="Picture 2"/>
          <p:cNvPicPr>
            <a:picLocks noChangeAspect="1"/>
          </p:cNvPicPr>
          <p:nvPr/>
        </p:nvPicPr>
        <p:blipFill>
          <a:blip r:embed="rId3"/>
          <a:stretch>
            <a:fillRect/>
          </a:stretch>
        </p:blipFill>
        <p:spPr>
          <a:xfrm>
            <a:off x="487433" y="1257301"/>
            <a:ext cx="8033548" cy="3114674"/>
          </a:xfrm>
          <a:prstGeom prst="rect">
            <a:avLst/>
          </a:prstGeom>
        </p:spPr>
      </p:pic>
    </p:spTree>
    <p:extLst>
      <p:ext uri="{BB962C8B-B14F-4D97-AF65-F5344CB8AC3E}">
        <p14:creationId xmlns:p14="http://schemas.microsoft.com/office/powerpoint/2010/main" val="3243044801"/>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E9340B-2DEB-AD6B-7064-89AAF502B0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698" y="765809"/>
            <a:ext cx="3646931" cy="3154837"/>
          </a:xfrm>
          <a:prstGeom prst="rect">
            <a:avLst/>
          </a:prstGeom>
          <a:noFill/>
          <a:ln>
            <a:noFill/>
          </a:ln>
        </p:spPr>
      </p:pic>
      <p:pic>
        <p:nvPicPr>
          <p:cNvPr id="4" name="Picture 3">
            <a:extLst>
              <a:ext uri="{FF2B5EF4-FFF2-40B4-BE49-F238E27FC236}">
                <a16:creationId xmlns:a16="http://schemas.microsoft.com/office/drawing/2014/main" xmlns="" id="{02C6A198-7AE6-EF2D-E250-A6E6656041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4628" y="765810"/>
            <a:ext cx="3646931" cy="3154836"/>
          </a:xfrm>
          <a:prstGeom prst="rect">
            <a:avLst/>
          </a:prstGeom>
          <a:noFill/>
          <a:ln>
            <a:noFill/>
          </a:ln>
        </p:spPr>
      </p:pic>
    </p:spTree>
    <p:extLst>
      <p:ext uri="{BB962C8B-B14F-4D97-AF65-F5344CB8AC3E}">
        <p14:creationId xmlns:p14="http://schemas.microsoft.com/office/powerpoint/2010/main" val="18798035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Chia </a:t>
            </a:r>
            <a:r>
              <a:rPr lang="en-US" sz="32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sẻ</a:t>
            </a:r>
            <a:r>
              <a:rPr lang="en-US" sz="3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3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liệu</a:t>
            </a:r>
            <a:endParaRPr dirty="0">
              <a:solidFill>
                <a:schemeClr val="tx1"/>
              </a:solidFill>
            </a:endParaRPr>
          </a:p>
        </p:txBody>
      </p:sp>
      <p:sp>
        <p:nvSpPr>
          <p:cNvPr id="915" name="Google Shape;915;p41"/>
          <p:cNvSpPr txBox="1">
            <a:spLocks noGrp="1"/>
          </p:cNvSpPr>
          <p:nvPr>
            <p:ph type="subTitle" idx="1"/>
          </p:nvPr>
        </p:nvSpPr>
        <p:spPr>
          <a:xfrm>
            <a:off x="150312" y="1017725"/>
            <a:ext cx="4421688" cy="2342500"/>
          </a:xfrm>
          <a:prstGeom prst="rect">
            <a:avLst/>
          </a:prstGeom>
        </p:spPr>
        <p:txBody>
          <a:bodyPr spcFirstLastPara="1" wrap="square" lIns="91425" tIns="91425" rIns="91425" bIns="91425" anchor="t" anchorCtr="0">
            <a:noAutofit/>
          </a:bodyPr>
          <a:lstStyle/>
          <a:p>
            <a:pPr marL="457200">
              <a:lnSpc>
                <a:spcPct val="107000"/>
              </a:lnSpc>
              <a:spcAft>
                <a:spcPts val="800"/>
              </a:spcAft>
            </a:pPr>
            <a:r>
              <a:rPr lang="vi-VN" sz="1800" dirty="0" smtClean="0">
                <a:solidFill>
                  <a:schemeClr val="tx1"/>
                </a:solidFill>
                <a:effectLst/>
                <a:latin typeface="+mj-lt"/>
                <a:ea typeface="Century Gothic" panose="020B0502020202020204" pitchFamily="34" charset="0"/>
                <a:cs typeface="Times New Roman" panose="02020603050405020304" pitchFamily="18" charset="0"/>
              </a:rPr>
              <a:t>• </a:t>
            </a:r>
            <a:r>
              <a:rPr lang="vi-VN" sz="1800" dirty="0">
                <a:solidFill>
                  <a:schemeClr val="tx1"/>
                </a:solidFill>
                <a:effectLst/>
                <a:latin typeface="+mj-lt"/>
                <a:ea typeface="Century Gothic" panose="020B0502020202020204" pitchFamily="34" charset="0"/>
                <a:cs typeface="Times New Roman" panose="02020603050405020304" pitchFamily="18" charset="0"/>
              </a:rPr>
              <a:t>Android Sharesheet chủ yếu được thiết kế để gửi nội dung bên ngoài ứng dụng của bạn và / hoặc trực tiếp cho người dùng khác. </a:t>
            </a:r>
            <a:endParaRPr lang="en-US" sz="1800" dirty="0" smtClean="0">
              <a:solidFill>
                <a:schemeClr val="tx1"/>
              </a:solidFill>
              <a:effectLst/>
              <a:latin typeface="+mj-lt"/>
              <a:ea typeface="Century Gothic" panose="020B0502020202020204" pitchFamily="34" charset="0"/>
              <a:cs typeface="Times New Roman" panose="02020603050405020304" pitchFamily="18" charset="0"/>
            </a:endParaRPr>
          </a:p>
          <a:p>
            <a:pPr marL="0" lvl="0" indent="0" algn="l" rtl="0">
              <a:spcBef>
                <a:spcPts val="0"/>
              </a:spcBef>
              <a:spcAft>
                <a:spcPts val="1200"/>
              </a:spcAft>
              <a:buNone/>
            </a:pPr>
            <a:endParaRPr dirty="0">
              <a:solidFill>
                <a:schemeClr val="tx1"/>
              </a:solidFill>
              <a:latin typeface="+mj-lt"/>
            </a:endParaRPr>
          </a:p>
        </p:txBody>
      </p:sp>
      <p:grpSp>
        <p:nvGrpSpPr>
          <p:cNvPr id="916" name="Google Shape;916;p41"/>
          <p:cNvGrpSpPr/>
          <p:nvPr/>
        </p:nvGrpSpPr>
        <p:grpSpPr>
          <a:xfrm>
            <a:off x="4588011" y="1830056"/>
            <a:ext cx="3683573" cy="2211279"/>
            <a:chOff x="4854325" y="1936705"/>
            <a:chExt cx="3569700" cy="2142920"/>
          </a:xfrm>
        </p:grpSpPr>
        <p:sp>
          <p:nvSpPr>
            <p:cNvPr id="917" name="Google Shape;917;p41"/>
            <p:cNvSpPr/>
            <p:nvPr/>
          </p:nvSpPr>
          <p:spPr>
            <a:xfrm>
              <a:off x="5044081" y="1936705"/>
              <a:ext cx="3190200" cy="1990200"/>
            </a:xfrm>
            <a:prstGeom prst="round2SameRect">
              <a:avLst>
                <a:gd name="adj1" fmla="val 4232"/>
                <a:gd name="adj2" fmla="val 0"/>
              </a:avLst>
            </a:prstGeom>
            <a:noFill/>
            <a:ln w="9525" cap="flat" cmpd="sng">
              <a:solidFill>
                <a:schemeClr val="dk2"/>
              </a:solidFill>
              <a:prstDash val="solid"/>
              <a:round/>
              <a:headEnd type="none" w="sm" len="sm"/>
              <a:tailEnd type="none" w="sm" len="sm"/>
            </a:ln>
            <a:effectLst>
              <a:outerShdw blurRad="71438" dist="19050" dir="120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rot="10800000">
              <a:off x="4854325" y="3926925"/>
              <a:ext cx="3569700" cy="152700"/>
            </a:xfrm>
            <a:prstGeom prst="round2SameRect">
              <a:avLst>
                <a:gd name="adj1" fmla="val 44955"/>
                <a:gd name="adj2" fmla="val 0"/>
              </a:avLst>
            </a:prstGeom>
            <a:noFill/>
            <a:ln w="9525" cap="flat" cmpd="sng">
              <a:solidFill>
                <a:schemeClr val="dk2"/>
              </a:solidFill>
              <a:prstDash val="solid"/>
              <a:round/>
              <a:headEnd type="none" w="sm" len="sm"/>
              <a:tailEnd type="none" w="sm" len="sm"/>
            </a:ln>
            <a:effectLst>
              <a:outerShdw blurRad="42863" dist="9525" dir="360000"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6606475" y="2008050"/>
              <a:ext cx="65400" cy="6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0" name="Google Shape;920;p41"/>
          <p:cNvPicPr preferRelativeResize="0"/>
          <p:nvPr/>
        </p:nvPicPr>
        <p:blipFill rotWithShape="1">
          <a:blip r:embed="rId3">
            <a:alphaModFix/>
          </a:blip>
          <a:srcRect l="129" r="129"/>
          <a:stretch/>
        </p:blipFill>
        <p:spPr>
          <a:xfrm>
            <a:off x="4847201" y="2048463"/>
            <a:ext cx="3165199" cy="1774226"/>
          </a:xfrm>
          <a:prstGeom prst="rect">
            <a:avLst/>
          </a:prstGeom>
          <a:noFill/>
          <a:ln w="9525" cap="flat" cmpd="sng">
            <a:solidFill>
              <a:schemeClr val="dk2"/>
            </a:solidFill>
            <a:prstDash val="solid"/>
            <a:round/>
            <a:headEnd type="none" w="sm" len="sm"/>
            <a:tailEnd type="none" w="sm" len="sm"/>
          </a:ln>
        </p:spPr>
      </p:pic>
      <p:pic>
        <p:nvPicPr>
          <p:cNvPr id="2" name="Picture 1" descr="Using Share Sheets on iOS and Android - DEV Community 👩‍💻👨‍💻">
            <a:extLst>
              <a:ext uri="{FF2B5EF4-FFF2-40B4-BE49-F238E27FC236}">
                <a16:creationId xmlns:a16="http://schemas.microsoft.com/office/drawing/2014/main" xmlns="" id="{F41113D4-630E-131F-D88F-1CE81BE2E1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9842" y="602840"/>
            <a:ext cx="3287395" cy="32994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830FF1-810C-0115-B119-A87C4C438D08}"/>
              </a:ext>
            </a:extLst>
          </p:cNvPr>
          <p:cNvSpPr>
            <a:spLocks noGrp="1"/>
          </p:cNvSpPr>
          <p:nvPr>
            <p:ph type="title"/>
          </p:nvPr>
        </p:nvSpPr>
        <p:spPr/>
        <p:txBody>
          <a:bodyPr/>
          <a:lstStyle/>
          <a:p>
            <a:endParaRPr lang="en-US" dirty="0">
              <a:solidFill>
                <a:schemeClr val="tx1"/>
              </a:solidFill>
            </a:endParaRPr>
          </a:p>
        </p:txBody>
      </p:sp>
      <p:sp>
        <p:nvSpPr>
          <p:cNvPr id="3" name="Subtitle 2">
            <a:extLst>
              <a:ext uri="{FF2B5EF4-FFF2-40B4-BE49-F238E27FC236}">
                <a16:creationId xmlns:a16="http://schemas.microsoft.com/office/drawing/2014/main" xmlns="" id="{262ED6A5-974C-2CD2-450B-83A20A003FBF}"/>
              </a:ext>
            </a:extLst>
          </p:cNvPr>
          <p:cNvSpPr>
            <a:spLocks noGrp="1"/>
          </p:cNvSpPr>
          <p:nvPr>
            <p:ph type="subTitle" idx="1"/>
          </p:nvPr>
        </p:nvSpPr>
        <p:spPr>
          <a:xfrm>
            <a:off x="956150" y="1017725"/>
            <a:ext cx="7467850" cy="2940500"/>
          </a:xfrm>
        </p:spPr>
        <p:txBody>
          <a:bodyPr/>
          <a:lstStyle/>
          <a:p>
            <a:r>
              <a:rPr lang="en-US" sz="2000" dirty="0">
                <a:solidFill>
                  <a:schemeClr val="tx1"/>
                </a:solidFill>
                <a:effectLst/>
                <a:latin typeface="Times New Roman" panose="02020603050405020304" pitchFamily="18" charset="0"/>
                <a:ea typeface="Century Gothic" panose="020B0502020202020204" pitchFamily="34" charset="0"/>
              </a:rPr>
              <a:t>	</a:t>
            </a:r>
          </a:p>
          <a:p>
            <a:pPr marL="469900" indent="-342900">
              <a:buFontTx/>
              <a:buChar char="-"/>
            </a:pPr>
            <a:r>
              <a:rPr lang="vi-VN" sz="2000" dirty="0">
                <a:solidFill>
                  <a:schemeClr val="tx1"/>
                </a:solidFill>
                <a:effectLst/>
                <a:latin typeface="Times New Roman" panose="02020603050405020304" pitchFamily="18" charset="0"/>
                <a:ea typeface="Century Gothic" panose="020B0502020202020204" pitchFamily="34" charset="0"/>
              </a:rPr>
              <a:t>Android Sharesheet cung cấp cho người dùng khả năng chia sẻ thông tin với</a:t>
            </a:r>
            <a:r>
              <a:rPr lang="en-US" sz="2000" dirty="0">
                <a:solidFill>
                  <a:schemeClr val="tx1"/>
                </a:solidFill>
                <a:effectLst/>
                <a:latin typeface="Times New Roman" panose="02020603050405020304" pitchFamily="18" charset="0"/>
                <a:ea typeface="Century Gothic" panose="020B0502020202020204" pitchFamily="34" charset="0"/>
              </a:rPr>
              <a:t> </a:t>
            </a:r>
            <a:r>
              <a:rPr lang="vi-VN" sz="2000" dirty="0">
                <a:solidFill>
                  <a:schemeClr val="tx1"/>
                </a:solidFill>
                <a:effectLst/>
                <a:latin typeface="Times New Roman" panose="02020603050405020304" pitchFamily="18" charset="0"/>
                <a:ea typeface="Century Gothic" panose="020B0502020202020204" pitchFamily="34" charset="0"/>
              </a:rPr>
              <a:t>đúng người, với các đề xuất ứng dụng có liên quan, tất cả chỉ bằng một lần nhấn. Bảng chia sẻ có thể đề xuất các </a:t>
            </a:r>
            <a:endParaRPr lang="en-US" sz="2000" dirty="0">
              <a:solidFill>
                <a:schemeClr val="tx1"/>
              </a:solidFill>
              <a:effectLst/>
              <a:latin typeface="Times New Roman" panose="02020603050405020304" pitchFamily="18" charset="0"/>
              <a:ea typeface="Century Gothic" panose="020B0502020202020204" pitchFamily="34" charset="0"/>
            </a:endParaRPr>
          </a:p>
          <a:p>
            <a:pPr marL="469900" indent="-342900">
              <a:buFontTx/>
              <a:buChar char="-"/>
            </a:pPr>
            <a:r>
              <a:rPr lang="vi-VN" sz="2000" dirty="0">
                <a:solidFill>
                  <a:schemeClr val="tx1"/>
                </a:solidFill>
                <a:effectLst/>
                <a:latin typeface="Times New Roman" panose="02020603050405020304" pitchFamily="18" charset="0"/>
                <a:ea typeface="Century Gothic" panose="020B0502020202020204" pitchFamily="34" charset="0"/>
              </a:rPr>
              <a:t>mục tiêu không có sẵn cho các giải pháp tùy chỉnh và với xếp hạng nhất quán.</a:t>
            </a:r>
            <a:endParaRPr lang="en-US" sz="2000" dirty="0">
              <a:solidFill>
                <a:schemeClr val="tx1"/>
              </a:solidFill>
            </a:endParaRPr>
          </a:p>
        </p:txBody>
      </p:sp>
    </p:spTree>
    <p:extLst>
      <p:ext uri="{BB962C8B-B14F-4D97-AF65-F5344CB8AC3E}">
        <p14:creationId xmlns:p14="http://schemas.microsoft.com/office/powerpoint/2010/main" val="141838982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29855-D7B2-4071-8448-1550B345B5E7}"/>
              </a:ext>
            </a:extLst>
          </p:cNvPr>
          <p:cNvSpPr>
            <a:spLocks noGrp="1"/>
          </p:cNvSpPr>
          <p:nvPr>
            <p:ph type="title"/>
          </p:nvPr>
        </p:nvSpPr>
        <p:spPr/>
        <p:txBody>
          <a:bodyPr/>
          <a:lstStyle/>
          <a:p>
            <a:r>
              <a:rPr lang="en-US" sz="2800" b="1" dirty="0">
                <a:solidFill>
                  <a:schemeClr val="tx1"/>
                </a:solidFill>
                <a:effectLst/>
                <a:latin typeface="Times New Roman" panose="02020603050405020304" pitchFamily="18" charset="0"/>
                <a:ea typeface="Century Gothic" panose="020B0502020202020204" pitchFamily="34" charset="0"/>
              </a:rPr>
              <a:t>Content Provider</a:t>
            </a:r>
            <a:endParaRPr lang="en-US" sz="2800" b="1" dirty="0">
              <a:solidFill>
                <a:schemeClr val="tx1"/>
              </a:solidFill>
            </a:endParaRPr>
          </a:p>
        </p:txBody>
      </p:sp>
      <p:sp>
        <p:nvSpPr>
          <p:cNvPr id="4" name="Subtitle 3">
            <a:extLst>
              <a:ext uri="{FF2B5EF4-FFF2-40B4-BE49-F238E27FC236}">
                <a16:creationId xmlns:a16="http://schemas.microsoft.com/office/drawing/2014/main" xmlns="" id="{AE0D5BD7-A512-33EA-7B31-32E51D114191}"/>
              </a:ext>
            </a:extLst>
          </p:cNvPr>
          <p:cNvSpPr>
            <a:spLocks noGrp="1"/>
          </p:cNvSpPr>
          <p:nvPr>
            <p:ph type="subTitle" idx="1"/>
          </p:nvPr>
        </p:nvSpPr>
        <p:spPr>
          <a:xfrm>
            <a:off x="0" y="1139868"/>
            <a:ext cx="5561556" cy="4003632"/>
          </a:xfrm>
        </p:spPr>
        <p:txBody>
          <a:bodyPr/>
          <a:lstStyle/>
          <a:p>
            <a:pPr algn="l"/>
            <a:r>
              <a:rPr lang="vi-VN" sz="1800" dirty="0">
                <a:solidFill>
                  <a:schemeClr val="tx1"/>
                </a:solidFill>
                <a:effectLst/>
                <a:latin typeface="+mj-lt"/>
                <a:ea typeface="Century Gothic" panose="020B0502020202020204" pitchFamily="34" charset="0"/>
              </a:rPr>
              <a:t>Content Providers là một tập dữ liệu được bao bọc trong một custom API để có thể cho phép đọc và ghi.</a:t>
            </a:r>
            <a:endParaRPr lang="en-US" sz="1800" dirty="0">
              <a:solidFill>
                <a:schemeClr val="tx1"/>
              </a:solidFill>
              <a:effectLst/>
              <a:latin typeface="+mj-lt"/>
              <a:ea typeface="Century Gothic" panose="020B0502020202020204" pitchFamily="34" charset="0"/>
            </a:endParaRPr>
          </a:p>
          <a:p>
            <a:pPr indent="228600" algn="l">
              <a:lnSpc>
                <a:spcPct val="107000"/>
              </a:lnSpc>
              <a:spcAft>
                <a:spcPts val="800"/>
              </a:spcAft>
            </a:pPr>
            <a:endParaRPr lang="en-US" sz="1800" dirty="0">
              <a:solidFill>
                <a:schemeClr val="tx1"/>
              </a:solidFill>
              <a:effectLst/>
              <a:latin typeface="+mj-lt"/>
              <a:ea typeface="Century Gothic" panose="020B0502020202020204" pitchFamily="34" charset="0"/>
              <a:cs typeface="Times New Roman" panose="02020603050405020304" pitchFamily="18" charset="0"/>
            </a:endParaRPr>
          </a:p>
          <a:p>
            <a:pPr indent="228600" algn="l">
              <a:lnSpc>
                <a:spcPct val="107000"/>
              </a:lnSpc>
              <a:spcAft>
                <a:spcPts val="800"/>
              </a:spcAft>
            </a:pPr>
            <a:r>
              <a:rPr lang="en-US" sz="1800" dirty="0" err="1">
                <a:solidFill>
                  <a:schemeClr val="tx1"/>
                </a:solidFill>
                <a:effectLst/>
                <a:latin typeface="+mj-lt"/>
                <a:ea typeface="Century Gothic" panose="020B0502020202020204" pitchFamily="34" charset="0"/>
                <a:cs typeface="Times New Roman" panose="02020603050405020304" pitchFamily="18" charset="0"/>
              </a:rPr>
              <a:t>Có</a:t>
            </a:r>
            <a:r>
              <a:rPr lang="en-US" sz="1800" dirty="0">
                <a:solidFill>
                  <a:schemeClr val="tx1"/>
                </a:solidFill>
                <a:effectLst/>
                <a:latin typeface="+mj-lt"/>
                <a:ea typeface="Century Gothic" panose="020B0502020202020204" pitchFamily="34" charset="0"/>
                <a:cs typeface="Times New Roman" panose="02020603050405020304" pitchFamily="18" charset="0"/>
              </a:rPr>
              <a:t> 2 </a:t>
            </a:r>
            <a:r>
              <a:rPr lang="en-US" sz="1800" dirty="0" err="1">
                <a:solidFill>
                  <a:schemeClr val="tx1"/>
                </a:solidFill>
                <a:effectLst/>
                <a:latin typeface="+mj-lt"/>
                <a:ea typeface="Century Gothic" panose="020B0502020202020204" pitchFamily="34" charset="0"/>
                <a:cs typeface="Times New Roman" panose="02020603050405020304" pitchFamily="18" charset="0"/>
              </a:rPr>
              <a:t>dạng</a:t>
            </a:r>
            <a:r>
              <a:rPr lang="en-US" sz="1800" dirty="0">
                <a:solidFill>
                  <a:schemeClr val="tx1"/>
                </a:solidFill>
                <a:effectLst/>
                <a:latin typeface="+mj-lt"/>
                <a:ea typeface="Century Gothic" panose="020B0502020202020204" pitchFamily="34" charset="0"/>
                <a:cs typeface="Times New Roman" panose="02020603050405020304" pitchFamily="18" charset="0"/>
              </a:rPr>
              <a:t> Content Providers:</a:t>
            </a:r>
          </a:p>
          <a:p>
            <a:pPr marL="342900" lvl="0" indent="-342900">
              <a:lnSpc>
                <a:spcPct val="107000"/>
              </a:lnSpc>
              <a:buFont typeface="Symbol" panose="05050102010706020507" pitchFamily="18" charset="2"/>
              <a:buChar char=""/>
            </a:pP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vi-VN" sz="1800" dirty="0">
                <a:solidFill>
                  <a:schemeClr val="tx1"/>
                </a:solidFill>
                <a:effectLst/>
                <a:latin typeface="+mj-lt"/>
                <a:ea typeface="Century Gothic" panose="020B0502020202020204" pitchFamily="34" charset="0"/>
                <a:cs typeface="Times New Roman" panose="02020603050405020304" pitchFamily="18" charset="0"/>
              </a:rPr>
              <a:t>Native content providers</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chúng</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cung</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cấp</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quyền</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truy</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cập</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vào</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cơ</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sở</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dữ</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liệu</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tích</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hợp</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có</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sẵn</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chẳng</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hạn</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như</a:t>
            </a:r>
            <a:r>
              <a:rPr lang="en-US" sz="1800" dirty="0">
                <a:solidFill>
                  <a:schemeClr val="tx1"/>
                </a:solidFill>
                <a:effectLst/>
                <a:latin typeface="+mj-lt"/>
                <a:ea typeface="Century Gothic" panose="020B0502020202020204" pitchFamily="34" charset="0"/>
                <a:cs typeface="Times New Roman" panose="02020603050405020304" pitchFamily="18" charset="0"/>
              </a:rPr>
              <a:t> Contacts, Media player, Message </a:t>
            </a:r>
            <a:r>
              <a:rPr lang="en-US" sz="1800" dirty="0" err="1">
                <a:solidFill>
                  <a:schemeClr val="tx1"/>
                </a:solidFill>
                <a:effectLst/>
                <a:latin typeface="+mj-lt"/>
                <a:ea typeface="Century Gothic" panose="020B0502020202020204" pitchFamily="34" charset="0"/>
                <a:cs typeface="Times New Roman" panose="02020603050405020304" pitchFamily="18" charset="0"/>
              </a:rPr>
              <a:t>và</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các</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cơ</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sở</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dữ</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liệu</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gốc</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khác</a:t>
            </a:r>
            <a:r>
              <a:rPr lang="en-US" sz="1800" dirty="0">
                <a:solidFill>
                  <a:schemeClr val="tx1"/>
                </a:solidFill>
                <a:effectLst/>
                <a:latin typeface="+mj-lt"/>
                <a:ea typeface="Century Gothic" panose="020B0502020202020204" pitchFamily="34" charset="0"/>
                <a:cs typeface="Times New Roman" panose="02020603050405020304" pitchFamily="18" charset="0"/>
              </a:rPr>
              <a:t>.</a:t>
            </a:r>
          </a:p>
          <a:p>
            <a:pPr marL="342900" lvl="0" indent="-342900">
              <a:lnSpc>
                <a:spcPct val="107000"/>
              </a:lnSpc>
              <a:spcAft>
                <a:spcPts val="800"/>
              </a:spcAft>
              <a:buFont typeface="Symbol" panose="05050102010706020507" pitchFamily="18" charset="2"/>
              <a:buChar char=""/>
            </a:pPr>
            <a:r>
              <a:rPr lang="en-US" sz="1800" dirty="0">
                <a:solidFill>
                  <a:schemeClr val="tx1"/>
                </a:solidFill>
                <a:effectLst/>
                <a:latin typeface="+mj-lt"/>
                <a:ea typeface="Century Gothic" panose="020B0502020202020204" pitchFamily="34" charset="0"/>
                <a:cs typeface="Times New Roman" panose="02020603050405020304" pitchFamily="18" charset="0"/>
              </a:rPr>
              <a:t>- Custom content providers: </a:t>
            </a:r>
            <a:r>
              <a:rPr lang="en-US" sz="1800" dirty="0" err="1">
                <a:solidFill>
                  <a:schemeClr val="tx1"/>
                </a:solidFill>
                <a:effectLst/>
                <a:latin typeface="+mj-lt"/>
                <a:ea typeface="Century Gothic" panose="020B0502020202020204" pitchFamily="34" charset="0"/>
                <a:cs typeface="Times New Roman" panose="02020603050405020304" pitchFamily="18" charset="0"/>
              </a:rPr>
              <a:t>là</a:t>
            </a:r>
            <a:r>
              <a:rPr lang="en-US" sz="1800" dirty="0">
                <a:solidFill>
                  <a:schemeClr val="tx1"/>
                </a:solidFill>
                <a:effectLst/>
                <a:latin typeface="+mj-lt"/>
                <a:ea typeface="Century Gothic" panose="020B0502020202020204" pitchFamily="34" charset="0"/>
                <a:cs typeface="Times New Roman" panose="02020603050405020304" pitchFamily="18" charset="0"/>
              </a:rPr>
              <a:t> 1 </a:t>
            </a:r>
            <a:r>
              <a:rPr lang="en-US" sz="1800" dirty="0" err="1">
                <a:solidFill>
                  <a:schemeClr val="tx1"/>
                </a:solidFill>
                <a:effectLst/>
                <a:latin typeface="+mj-lt"/>
                <a:ea typeface="Century Gothic" panose="020B0502020202020204" pitchFamily="34" charset="0"/>
                <a:cs typeface="Times New Roman" panose="02020603050405020304" pitchFamily="18" charset="0"/>
              </a:rPr>
              <a:t>dạng</a:t>
            </a:r>
            <a:r>
              <a:rPr lang="en-US" sz="1800" dirty="0">
                <a:solidFill>
                  <a:schemeClr val="tx1"/>
                </a:solidFill>
                <a:effectLst/>
                <a:latin typeface="+mj-lt"/>
                <a:ea typeface="Century Gothic" panose="020B0502020202020204" pitchFamily="34" charset="0"/>
                <a:cs typeface="Times New Roman" panose="02020603050405020304" pitchFamily="18" charset="0"/>
              </a:rPr>
              <a:t> custom </a:t>
            </a:r>
            <a:r>
              <a:rPr lang="en-US" sz="1800" dirty="0" err="1">
                <a:solidFill>
                  <a:schemeClr val="tx1"/>
                </a:solidFill>
                <a:effectLst/>
                <a:latin typeface="+mj-lt"/>
                <a:ea typeface="Century Gothic" panose="020B0502020202020204" pitchFamily="34" charset="0"/>
                <a:cs typeface="Times New Roman" panose="02020603050405020304" pitchFamily="18" charset="0"/>
              </a:rPr>
              <a:t>cơ</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sở</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dữ</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liệu</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tự</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tạo</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bởi</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nhà</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phát</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triển</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để</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phù</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hợp</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với</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yêu</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cầu</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có</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sẵn</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của</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các</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ứng</a:t>
            </a:r>
            <a:r>
              <a:rPr lang="en-US" sz="1800" dirty="0">
                <a:solidFill>
                  <a:schemeClr val="tx1"/>
                </a:solidFill>
                <a:effectLst/>
                <a:latin typeface="+mj-lt"/>
                <a:ea typeface="Century Gothic" panose="020B0502020202020204" pitchFamily="34" charset="0"/>
                <a:cs typeface="Times New Roman" panose="02020603050405020304" pitchFamily="18" charset="0"/>
              </a:rPr>
              <a:t> </a:t>
            </a:r>
            <a:r>
              <a:rPr lang="en-US" sz="1800" dirty="0" err="1">
                <a:solidFill>
                  <a:schemeClr val="tx1"/>
                </a:solidFill>
                <a:effectLst/>
                <a:latin typeface="+mj-lt"/>
                <a:ea typeface="Century Gothic" panose="020B0502020202020204" pitchFamily="34" charset="0"/>
                <a:cs typeface="Times New Roman" panose="02020603050405020304" pitchFamily="18" charset="0"/>
              </a:rPr>
              <a:t>dụng</a:t>
            </a:r>
            <a:r>
              <a:rPr lang="en-US" sz="1800" dirty="0">
                <a:solidFill>
                  <a:schemeClr val="tx1"/>
                </a:solidFill>
                <a:effectLst/>
                <a:latin typeface="+mj-lt"/>
                <a:ea typeface="Century Gothic" panose="020B0502020202020204" pitchFamily="34" charset="0"/>
                <a:cs typeface="Times New Roman" panose="02020603050405020304" pitchFamily="18" charset="0"/>
              </a:rPr>
              <a:t>. </a:t>
            </a:r>
          </a:p>
          <a:p>
            <a:endParaRPr lang="en-US" dirty="0">
              <a:solidFill>
                <a:schemeClr val="tx1"/>
              </a:solidFill>
              <a:latin typeface="+mj-lt"/>
            </a:endParaRPr>
          </a:p>
        </p:txBody>
      </p:sp>
      <p:sp>
        <p:nvSpPr>
          <p:cNvPr id="6" name="Subtitle 5">
            <a:extLst>
              <a:ext uri="{FF2B5EF4-FFF2-40B4-BE49-F238E27FC236}">
                <a16:creationId xmlns:a16="http://schemas.microsoft.com/office/drawing/2014/main" xmlns="" id="{F44AC4BB-D949-1E64-5944-D6AE48AB7278}"/>
              </a:ext>
            </a:extLst>
          </p:cNvPr>
          <p:cNvSpPr>
            <a:spLocks noGrp="1"/>
          </p:cNvSpPr>
          <p:nvPr>
            <p:ph type="subTitle" idx="3"/>
          </p:nvPr>
        </p:nvSpPr>
        <p:spPr/>
        <p:txBody>
          <a:bodyPr/>
          <a:lstStyle/>
          <a:p>
            <a:endParaRPr lang="en-US"/>
          </a:p>
        </p:txBody>
      </p:sp>
      <p:sp>
        <p:nvSpPr>
          <p:cNvPr id="7" name="Subtitle 6">
            <a:extLst>
              <a:ext uri="{FF2B5EF4-FFF2-40B4-BE49-F238E27FC236}">
                <a16:creationId xmlns:a16="http://schemas.microsoft.com/office/drawing/2014/main" xmlns="" id="{FFB278CD-2E4C-C94E-177D-D59719966D9D}"/>
              </a:ext>
            </a:extLst>
          </p:cNvPr>
          <p:cNvSpPr>
            <a:spLocks noGrp="1"/>
          </p:cNvSpPr>
          <p:nvPr>
            <p:ph type="subTitle" idx="4"/>
          </p:nvPr>
        </p:nvSpPr>
        <p:spPr/>
        <p:txBody>
          <a:bodyPr/>
          <a:lstStyle/>
          <a:p>
            <a:endParaRPr lang="en-US"/>
          </a:p>
        </p:txBody>
      </p:sp>
      <p:pic>
        <p:nvPicPr>
          <p:cNvPr id="8" name="Picture 7" descr="Content Providers in Android with Example - GeeksforGeeks">
            <a:extLst>
              <a:ext uri="{FF2B5EF4-FFF2-40B4-BE49-F238E27FC236}">
                <a16:creationId xmlns:a16="http://schemas.microsoft.com/office/drawing/2014/main" xmlns="" id="{06ADF855-446B-1612-F5C7-233EC5D60C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1348" y="0"/>
            <a:ext cx="3579085" cy="5143499"/>
          </a:xfrm>
          <a:prstGeom prst="rect">
            <a:avLst/>
          </a:prstGeom>
          <a:noFill/>
          <a:ln>
            <a:noFill/>
          </a:ln>
        </p:spPr>
      </p:pic>
    </p:spTree>
    <p:extLst>
      <p:ext uri="{BB962C8B-B14F-4D97-AF65-F5344CB8AC3E}">
        <p14:creationId xmlns:p14="http://schemas.microsoft.com/office/powerpoint/2010/main" val="146613607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2CD33C-ED97-DA86-60A4-AE06B242F3D7}"/>
              </a:ext>
            </a:extLst>
          </p:cNvPr>
          <p:cNvSpPr>
            <a:spLocks noGrp="1"/>
          </p:cNvSpPr>
          <p:nvPr>
            <p:ph type="title"/>
          </p:nvPr>
        </p:nvSpPr>
        <p:spPr/>
        <p:txBody>
          <a:bodyPr/>
          <a:lstStyle/>
          <a:p>
            <a:r>
              <a:rPr lang="vi-VN" sz="1800" dirty="0">
                <a:solidFill>
                  <a:schemeClr val="bg1"/>
                </a:solidFill>
                <a:effectLst/>
                <a:latin typeface="Times New Roman" panose="02020603050405020304" pitchFamily="18" charset="0"/>
                <a:ea typeface="Century Gothic" panose="020B0502020202020204" pitchFamily="34" charset="0"/>
              </a:rPr>
              <a:t>content Content Provider có thể coi là 1 nơi lưu trữ dữ liệu, cho phép các ứng dụng có thể chia sẻ, trao đổi dữ liệu cho nhau.</a:t>
            </a:r>
            <a:endParaRPr lang="en-US" dirty="0">
              <a:solidFill>
                <a:schemeClr val="bg1"/>
              </a:solidFill>
            </a:endParaRPr>
          </a:p>
        </p:txBody>
      </p:sp>
      <p:sp>
        <p:nvSpPr>
          <p:cNvPr id="3" name="Subtitle 2">
            <a:extLst>
              <a:ext uri="{FF2B5EF4-FFF2-40B4-BE49-F238E27FC236}">
                <a16:creationId xmlns:a16="http://schemas.microsoft.com/office/drawing/2014/main" xmlns="" id="{FF640111-0082-1B1A-C220-56F20D86F825}"/>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xmlns="" id="{752B4872-4B69-276E-FFBD-3D88370D849A}"/>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xmlns="" id="{EF59F229-3C02-BFB2-6DEB-83AAE3851A79}"/>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xmlns="" id="{9EE1B4F1-E921-3D77-1E8E-67612E35C9D7}"/>
              </a:ext>
            </a:extLst>
          </p:cNvPr>
          <p:cNvSpPr>
            <a:spLocks noGrp="1"/>
          </p:cNvSpPr>
          <p:nvPr>
            <p:ph type="subTitle" idx="4"/>
          </p:nvPr>
        </p:nvSpPr>
        <p:spPr/>
        <p:txBody>
          <a:bodyPr/>
          <a:lstStyle/>
          <a:p>
            <a:endParaRPr lang="en-US"/>
          </a:p>
        </p:txBody>
      </p:sp>
      <p:pic>
        <p:nvPicPr>
          <p:cNvPr id="7" name="Picture 6">
            <a:extLst>
              <a:ext uri="{FF2B5EF4-FFF2-40B4-BE49-F238E27FC236}">
                <a16:creationId xmlns:a16="http://schemas.microsoft.com/office/drawing/2014/main" xmlns="" id="{B662B3E6-0000-6336-DEAC-40F97B72F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249" y="1214620"/>
            <a:ext cx="3932837" cy="3566160"/>
          </a:xfrm>
          <a:prstGeom prst="rect">
            <a:avLst/>
          </a:prstGeom>
        </p:spPr>
      </p:pic>
      <p:pic>
        <p:nvPicPr>
          <p:cNvPr id="8" name="Picture 7">
            <a:extLst>
              <a:ext uri="{FF2B5EF4-FFF2-40B4-BE49-F238E27FC236}">
                <a16:creationId xmlns:a16="http://schemas.microsoft.com/office/drawing/2014/main" xmlns="" id="{7454A0E8-588E-1E43-8C17-233662CE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86" y="1214620"/>
            <a:ext cx="3356652" cy="3566160"/>
          </a:xfrm>
          <a:prstGeom prst="rect">
            <a:avLst/>
          </a:prstGeom>
        </p:spPr>
      </p:pic>
    </p:spTree>
    <p:extLst>
      <p:ext uri="{BB962C8B-B14F-4D97-AF65-F5344CB8AC3E}">
        <p14:creationId xmlns:p14="http://schemas.microsoft.com/office/powerpoint/2010/main" val="428569616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8DA41D5-DB7B-23DB-B15B-6F2231A22555}"/>
              </a:ext>
            </a:extLst>
          </p:cNvPr>
          <p:cNvSpPr>
            <a:spLocks noGrp="1"/>
          </p:cNvSpPr>
          <p:nvPr>
            <p:ph type="title"/>
          </p:nvPr>
        </p:nvSpPr>
        <p:spPr/>
        <p:txBody>
          <a:bodyPr/>
          <a:lstStyle/>
          <a:p>
            <a:r>
              <a:rPr lang="vi-VN" sz="2800" b="1" dirty="0">
                <a:solidFill>
                  <a:schemeClr val="tx1"/>
                </a:solidFill>
                <a:effectLst/>
                <a:latin typeface="Times New Roman" panose="02020603050405020304" pitchFamily="18" charset="0"/>
                <a:ea typeface="Century Gothic" panose="020B0502020202020204" pitchFamily="34" charset="0"/>
              </a:rPr>
              <a:t>Kết luận</a:t>
            </a:r>
            <a:endParaRPr lang="en-US" sz="2800" b="1" dirty="0">
              <a:solidFill>
                <a:schemeClr val="tx1"/>
              </a:solidFill>
            </a:endParaRPr>
          </a:p>
        </p:txBody>
      </p:sp>
      <p:sp>
        <p:nvSpPr>
          <p:cNvPr id="8" name="Text Placeholder 7">
            <a:extLst>
              <a:ext uri="{FF2B5EF4-FFF2-40B4-BE49-F238E27FC236}">
                <a16:creationId xmlns:a16="http://schemas.microsoft.com/office/drawing/2014/main" xmlns="" id="{4ED0C1F7-67D1-FA7E-BD42-988D05CC5D36}"/>
              </a:ext>
            </a:extLst>
          </p:cNvPr>
          <p:cNvSpPr>
            <a:spLocks noGrp="1"/>
          </p:cNvSpPr>
          <p:nvPr>
            <p:ph type="body" idx="1"/>
          </p:nvPr>
        </p:nvSpPr>
        <p:spPr/>
        <p:txBody>
          <a:bodyPr/>
          <a:lstStyle/>
          <a:p>
            <a:pPr marL="127000" indent="0">
              <a:lnSpc>
                <a:spcPct val="107000"/>
              </a:lnSpc>
              <a:spcAft>
                <a:spcPts val="800"/>
              </a:spcAft>
              <a:buNone/>
            </a:pPr>
            <a:r>
              <a:rPr lang="en-US" sz="2000" dirty="0">
                <a:solidFill>
                  <a:schemeClr val="tx1"/>
                </a:solidFill>
                <a:latin typeface="Times New Roman" panose="02020603050405020304" pitchFamily="18" charset="0"/>
                <a:ea typeface="Century Gothic" panose="020B0502020202020204" pitchFamily="34" charset="0"/>
                <a:cs typeface="Times New Roman" panose="02020603050405020304" pitchFamily="18" charset="0"/>
              </a:rPr>
              <a:t>    -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Hệ</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điều</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hành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android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có</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những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đặc</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điểm</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như</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sau</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phù</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hợp</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với</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các</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thiết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bị</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cảm</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ứng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p>
          <a:p>
            <a:pPr marL="342900" lvl="0" indent="-342900">
              <a:lnSpc>
                <a:spcPct val="107000"/>
              </a:lnSpc>
              <a:buFont typeface="Courier New" panose="02070309020205020404" pitchFamily="49" charset="0"/>
              <a:buChar char="o"/>
            </a:pP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Hệ</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điều</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hành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được</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dựa</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trên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linux</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một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hệ</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điều</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hành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với</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mã</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nguồn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mở</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giúp</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dễ</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dàng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truy</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cập</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hoạt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động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a:t>
            </a:r>
          </a:p>
          <a:p>
            <a:pPr marL="342900" lvl="0" indent="-342900">
              <a:lnSpc>
                <a:spcPct val="107000"/>
              </a:lnSpc>
              <a:buFont typeface="Courier New" panose="02070309020205020404" pitchFamily="49" charset="0"/>
              <a:buChar char="o"/>
            </a:pP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Quy</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trình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quản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lý</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file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bộ</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nhớ</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hợp</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lý</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như</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trên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p>
          <a:p>
            <a:pPr marL="342900" lvl="0" indent="-342900">
              <a:lnSpc>
                <a:spcPct val="107000"/>
              </a:lnSpc>
              <a:buFont typeface="Courier New" panose="02070309020205020404" pitchFamily="49" charset="0"/>
              <a:buChar char="o"/>
            </a:pP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Hệ</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cơ</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sở</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dữ</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liệu</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SQLite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nhanh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gọn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mạnh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mẽ</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làm</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nhanh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p>
          <a:p>
            <a:pPr marL="342900" lvl="0" indent="-342900">
              <a:lnSpc>
                <a:spcPct val="107000"/>
              </a:lnSpc>
              <a:buFont typeface="Courier New" panose="02070309020205020404" pitchFamily="49" charset="0"/>
              <a:buChar char="o"/>
            </a:pP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tăng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được</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tốc</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độ</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nhanh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a:t>
            </a:r>
          </a:p>
          <a:p>
            <a:pPr marL="342900" lvl="0" indent="-342900">
              <a:lnSpc>
                <a:spcPct val="107000"/>
              </a:lnSpc>
              <a:spcAft>
                <a:spcPts val="800"/>
              </a:spcAft>
              <a:buFont typeface="Courier New" panose="02070309020205020404" pitchFamily="49" charset="0"/>
              <a:buChar char="o"/>
            </a:pP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Hệ</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thống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quản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lý</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quy</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trình</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hoàn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thiện</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và</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nghiêm</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ngặt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giúp</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p>
          <a:p>
            <a:pPr marL="342900" lvl="0" indent="-342900">
              <a:lnSpc>
                <a:spcPct val="107000"/>
              </a:lnSpc>
              <a:spcAft>
                <a:spcPts val="800"/>
              </a:spcAft>
              <a:buFont typeface="Courier New" panose="02070309020205020404" pitchFamily="49" charset="0"/>
              <a:buChar char="o"/>
            </a:pP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hoạt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động</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a:t>
            </a:r>
            <a:r>
              <a:rPr lang="en-US" sz="20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tốt</a:t>
            </a:r>
            <a:r>
              <a:rPr lang="en-US" sz="20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a:t>
            </a:r>
          </a:p>
          <a:p>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147511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4AD795-9D6E-F987-2983-DA28D8093F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D20076A6-E306-D47D-8DEB-A34D097EFD1D}"/>
              </a:ext>
            </a:extLst>
          </p:cNvPr>
          <p:cNvSpPr>
            <a:spLocks noGrp="1"/>
          </p:cNvSpPr>
          <p:nvPr>
            <p:ph type="body" idx="1"/>
          </p:nvPr>
        </p:nvSpPr>
        <p:spPr/>
        <p:txBody>
          <a:bodyPr/>
          <a:lstStyle/>
          <a:p>
            <a:endParaRPr lang="en-US" dirty="0"/>
          </a:p>
        </p:txBody>
      </p:sp>
      <p:pic>
        <p:nvPicPr>
          <p:cNvPr id="4098" name="Picture 2" descr="Hình nền cảm ơn trong 2022 | Hình ảnh, Hình nền, Hình">
            <a:extLst>
              <a:ext uri="{FF2B5EF4-FFF2-40B4-BE49-F238E27FC236}">
                <a16:creationId xmlns:a16="http://schemas.microsoft.com/office/drawing/2014/main" xmlns="" id="{BD745DB3-6872-9960-FB6A-D757729FA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65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kê</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về</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số</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lượng</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3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3200"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dùng</a:t>
            </a:r>
            <a:endParaRPr dirty="0">
              <a:solidFill>
                <a:schemeClr val="tx1"/>
              </a:solidFill>
            </a:endParaRPr>
          </a:p>
        </p:txBody>
      </p:sp>
      <p:grpSp>
        <p:nvGrpSpPr>
          <p:cNvPr id="527" name="Google Shape;527;p39"/>
          <p:cNvGrpSpPr/>
          <p:nvPr/>
        </p:nvGrpSpPr>
        <p:grpSpPr>
          <a:xfrm>
            <a:off x="5423749" y="1773557"/>
            <a:ext cx="3833960" cy="3108244"/>
            <a:chOff x="4298792" y="1293692"/>
            <a:chExt cx="4125199" cy="3344356"/>
          </a:xfrm>
        </p:grpSpPr>
        <p:sp>
          <p:nvSpPr>
            <p:cNvPr id="528" name="Google Shape;528;p39"/>
            <p:cNvSpPr/>
            <p:nvPr/>
          </p:nvSpPr>
          <p:spPr>
            <a:xfrm>
              <a:off x="5477411" y="3319737"/>
              <a:ext cx="7668" cy="21830"/>
            </a:xfrm>
            <a:custGeom>
              <a:avLst/>
              <a:gdLst/>
              <a:ahLst/>
              <a:cxnLst/>
              <a:rect l="l" t="t" r="r" b="b"/>
              <a:pathLst>
                <a:path w="477" h="1358" extrusionOk="0">
                  <a:moveTo>
                    <a:pt x="477" y="917"/>
                  </a:moveTo>
                  <a:lnTo>
                    <a:pt x="477" y="441"/>
                  </a:lnTo>
                  <a:lnTo>
                    <a:pt x="0" y="1"/>
                  </a:lnTo>
                  <a:lnTo>
                    <a:pt x="0" y="1"/>
                  </a:lnTo>
                  <a:lnTo>
                    <a:pt x="477" y="441"/>
                  </a:lnTo>
                  <a:lnTo>
                    <a:pt x="477" y="917"/>
                  </a:lnTo>
                  <a:lnTo>
                    <a:pt x="477" y="1357"/>
                  </a:lnTo>
                  <a:lnTo>
                    <a:pt x="477" y="135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29" name="Google Shape;529;p39"/>
            <p:cNvSpPr/>
            <p:nvPr/>
          </p:nvSpPr>
          <p:spPr>
            <a:xfrm>
              <a:off x="5492136" y="3305012"/>
              <a:ext cx="7684" cy="7089"/>
            </a:xfrm>
            <a:custGeom>
              <a:avLst/>
              <a:gdLst/>
              <a:ahLst/>
              <a:cxnLst/>
              <a:rect l="l" t="t" r="r" b="b"/>
              <a:pathLst>
                <a:path w="478" h="441" extrusionOk="0">
                  <a:moveTo>
                    <a:pt x="1" y="0"/>
                  </a:moveTo>
                  <a:lnTo>
                    <a:pt x="1" y="440"/>
                  </a:lnTo>
                  <a:lnTo>
                    <a:pt x="477" y="44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0" name="Google Shape;530;p39"/>
            <p:cNvSpPr/>
            <p:nvPr/>
          </p:nvSpPr>
          <p:spPr>
            <a:xfrm>
              <a:off x="5477411" y="3356275"/>
              <a:ext cx="7668" cy="7684"/>
            </a:xfrm>
            <a:custGeom>
              <a:avLst/>
              <a:gdLst/>
              <a:ahLst/>
              <a:cxnLst/>
              <a:rect l="l" t="t" r="r" b="b"/>
              <a:pathLst>
                <a:path w="477" h="478" extrusionOk="0">
                  <a:moveTo>
                    <a:pt x="0" y="1"/>
                  </a:moveTo>
                  <a:lnTo>
                    <a:pt x="0" y="477"/>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1" name="Google Shape;531;p39"/>
            <p:cNvSpPr/>
            <p:nvPr/>
          </p:nvSpPr>
          <p:spPr>
            <a:xfrm>
              <a:off x="5477411" y="3378668"/>
              <a:ext cx="16" cy="7089"/>
            </a:xfrm>
            <a:custGeom>
              <a:avLst/>
              <a:gdLst/>
              <a:ahLst/>
              <a:cxnLst/>
              <a:rect l="l" t="t" r="r" b="b"/>
              <a:pathLst>
                <a:path w="1" h="441" extrusionOk="0">
                  <a:moveTo>
                    <a:pt x="0" y="1"/>
                  </a:moveTo>
                  <a:lnTo>
                    <a:pt x="0" y="1"/>
                  </a:lnTo>
                  <a:lnTo>
                    <a:pt x="0" y="441"/>
                  </a:ln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2" name="Google Shape;532;p39"/>
            <p:cNvSpPr/>
            <p:nvPr/>
          </p:nvSpPr>
          <p:spPr>
            <a:xfrm>
              <a:off x="5565808" y="3216616"/>
              <a:ext cx="14741" cy="44206"/>
            </a:xfrm>
            <a:custGeom>
              <a:avLst/>
              <a:gdLst/>
              <a:ahLst/>
              <a:cxnLst/>
              <a:rect l="l" t="t" r="r" b="b"/>
              <a:pathLst>
                <a:path w="917" h="2750" extrusionOk="0">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3" name="Google Shape;533;p39"/>
            <p:cNvSpPr/>
            <p:nvPr/>
          </p:nvSpPr>
          <p:spPr>
            <a:xfrm>
              <a:off x="5433205" y="3282620"/>
              <a:ext cx="7684" cy="7668"/>
            </a:xfrm>
            <a:custGeom>
              <a:avLst/>
              <a:gdLst/>
              <a:ahLst/>
              <a:cxnLst/>
              <a:rect l="l" t="t" r="r" b="b"/>
              <a:pathLst>
                <a:path w="478" h="477" extrusionOk="0">
                  <a:moveTo>
                    <a:pt x="1" y="477"/>
                  </a:moveTo>
                  <a:lnTo>
                    <a:pt x="1" y="477"/>
                  </a:lnTo>
                  <a:lnTo>
                    <a:pt x="477" y="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4" name="Google Shape;534;p39"/>
            <p:cNvSpPr/>
            <p:nvPr/>
          </p:nvSpPr>
          <p:spPr>
            <a:xfrm>
              <a:off x="5418480" y="3429947"/>
              <a:ext cx="16" cy="7668"/>
            </a:xfrm>
            <a:custGeom>
              <a:avLst/>
              <a:gdLst/>
              <a:ahLst/>
              <a:cxnLst/>
              <a:rect l="l" t="t" r="r" b="b"/>
              <a:pathLst>
                <a:path w="1" h="477" extrusionOk="0">
                  <a:moveTo>
                    <a:pt x="0" y="0"/>
                  </a:move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5" name="Google Shape;535;p39"/>
            <p:cNvSpPr/>
            <p:nvPr/>
          </p:nvSpPr>
          <p:spPr>
            <a:xfrm>
              <a:off x="5573459" y="3179482"/>
              <a:ext cx="16" cy="29482"/>
            </a:xfrm>
            <a:custGeom>
              <a:avLst/>
              <a:gdLst/>
              <a:ahLst/>
              <a:cxnLst/>
              <a:rect l="l" t="t" r="r" b="b"/>
              <a:pathLst>
                <a:path w="1" h="1834" extrusionOk="0">
                  <a:moveTo>
                    <a:pt x="1" y="1394"/>
                  </a:moveTo>
                  <a:lnTo>
                    <a:pt x="1" y="477"/>
                  </a:lnTo>
                  <a:lnTo>
                    <a:pt x="1" y="1"/>
                  </a:lnTo>
                  <a:lnTo>
                    <a:pt x="1" y="1"/>
                  </a:lnTo>
                  <a:lnTo>
                    <a:pt x="1" y="477"/>
                  </a:lnTo>
                  <a:lnTo>
                    <a:pt x="1" y="1394"/>
                  </a:lnTo>
                  <a:lnTo>
                    <a:pt x="1" y="1834"/>
                  </a:lnTo>
                  <a:lnTo>
                    <a:pt x="1" y="183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6" name="Google Shape;536;p39"/>
            <p:cNvSpPr/>
            <p:nvPr/>
          </p:nvSpPr>
          <p:spPr>
            <a:xfrm>
              <a:off x="5580532" y="3157685"/>
              <a:ext cx="16" cy="21814"/>
            </a:xfrm>
            <a:custGeom>
              <a:avLst/>
              <a:gdLst/>
              <a:ahLst/>
              <a:cxnLst/>
              <a:rect l="l" t="t" r="r" b="b"/>
              <a:pathLst>
                <a:path w="1" h="1357" extrusionOk="0">
                  <a:moveTo>
                    <a:pt x="1" y="917"/>
                  </a:moveTo>
                  <a:lnTo>
                    <a:pt x="1" y="440"/>
                  </a:lnTo>
                  <a:lnTo>
                    <a:pt x="1" y="0"/>
                  </a:lnTo>
                  <a:lnTo>
                    <a:pt x="1" y="0"/>
                  </a:lnTo>
                  <a:lnTo>
                    <a:pt x="1" y="440"/>
                  </a:lnTo>
                  <a:lnTo>
                    <a:pt x="1" y="917"/>
                  </a:lnTo>
                  <a:lnTo>
                    <a:pt x="1" y="1357"/>
                  </a:lnTo>
                  <a:lnTo>
                    <a:pt x="1" y="135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7" name="Google Shape;537;p39"/>
            <p:cNvSpPr/>
            <p:nvPr/>
          </p:nvSpPr>
          <p:spPr>
            <a:xfrm>
              <a:off x="6405582" y="4159511"/>
              <a:ext cx="7668" cy="7089"/>
            </a:xfrm>
            <a:custGeom>
              <a:avLst/>
              <a:gdLst/>
              <a:ahLst/>
              <a:cxnLst/>
              <a:rect l="l" t="t" r="r" b="b"/>
              <a:pathLst>
                <a:path w="477" h="441" extrusionOk="0">
                  <a:moveTo>
                    <a:pt x="0" y="1"/>
                  </a:moveTo>
                  <a:lnTo>
                    <a:pt x="0" y="441"/>
                  </a:lnTo>
                  <a:lnTo>
                    <a:pt x="477" y="44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8" name="Google Shape;538;p39"/>
            <p:cNvSpPr/>
            <p:nvPr/>
          </p:nvSpPr>
          <p:spPr>
            <a:xfrm>
              <a:off x="5543994" y="3614408"/>
              <a:ext cx="16" cy="7073"/>
            </a:xfrm>
            <a:custGeom>
              <a:avLst/>
              <a:gdLst/>
              <a:ahLst/>
              <a:cxnLst/>
              <a:rect l="l" t="t" r="r" b="b"/>
              <a:pathLst>
                <a:path w="1" h="440" extrusionOk="0">
                  <a:moveTo>
                    <a:pt x="1" y="0"/>
                  </a:move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39" name="Google Shape;539;p39"/>
            <p:cNvSpPr/>
            <p:nvPr/>
          </p:nvSpPr>
          <p:spPr>
            <a:xfrm>
              <a:off x="5830997" y="3400482"/>
              <a:ext cx="14741" cy="7668"/>
            </a:xfrm>
            <a:custGeom>
              <a:avLst/>
              <a:gdLst/>
              <a:ahLst/>
              <a:cxnLst/>
              <a:rect l="l" t="t" r="r" b="b"/>
              <a:pathLst>
                <a:path w="917" h="477" extrusionOk="0">
                  <a:moveTo>
                    <a:pt x="917" y="0"/>
                  </a:move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0" name="Google Shape;540;p39"/>
            <p:cNvSpPr/>
            <p:nvPr/>
          </p:nvSpPr>
          <p:spPr>
            <a:xfrm>
              <a:off x="5411407" y="3415206"/>
              <a:ext cx="16" cy="7684"/>
            </a:xfrm>
            <a:custGeom>
              <a:avLst/>
              <a:gdLst/>
              <a:ahLst/>
              <a:cxnLst/>
              <a:rect l="l" t="t" r="r" b="b"/>
              <a:pathLst>
                <a:path w="1" h="478" extrusionOk="0">
                  <a:moveTo>
                    <a:pt x="0" y="1"/>
                  </a:move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1" name="Google Shape;541;p39"/>
            <p:cNvSpPr/>
            <p:nvPr/>
          </p:nvSpPr>
          <p:spPr>
            <a:xfrm>
              <a:off x="5706062" y="3650946"/>
              <a:ext cx="16" cy="7668"/>
            </a:xfrm>
            <a:custGeom>
              <a:avLst/>
              <a:gdLst/>
              <a:ahLst/>
              <a:cxnLst/>
              <a:rect l="l" t="t" r="r" b="b"/>
              <a:pathLst>
                <a:path w="1" h="477" extrusionOk="0">
                  <a:moveTo>
                    <a:pt x="1" y="0"/>
                  </a:moveTo>
                  <a:lnTo>
                    <a:pt x="1" y="0"/>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2" name="Google Shape;542;p39"/>
            <p:cNvSpPr/>
            <p:nvPr/>
          </p:nvSpPr>
          <p:spPr>
            <a:xfrm>
              <a:off x="5477411" y="3408133"/>
              <a:ext cx="22409" cy="14757"/>
            </a:xfrm>
            <a:custGeom>
              <a:avLst/>
              <a:gdLst/>
              <a:ahLst/>
              <a:cxnLst/>
              <a:rect l="l" t="t" r="r" b="b"/>
              <a:pathLst>
                <a:path w="1394" h="918" extrusionOk="0">
                  <a:moveTo>
                    <a:pt x="477" y="441"/>
                  </a:moveTo>
                  <a:lnTo>
                    <a:pt x="1393" y="917"/>
                  </a:lnTo>
                  <a:lnTo>
                    <a:pt x="1393" y="917"/>
                  </a:lnTo>
                  <a:lnTo>
                    <a:pt x="1393" y="917"/>
                  </a:lnTo>
                  <a:lnTo>
                    <a:pt x="477" y="44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3" name="Google Shape;543;p39"/>
            <p:cNvSpPr/>
            <p:nvPr/>
          </p:nvSpPr>
          <p:spPr>
            <a:xfrm>
              <a:off x="5499804" y="3429947"/>
              <a:ext cx="16" cy="14741"/>
            </a:xfrm>
            <a:custGeom>
              <a:avLst/>
              <a:gdLst/>
              <a:ahLst/>
              <a:cxnLst/>
              <a:rect l="l" t="t" r="r" b="b"/>
              <a:pathLst>
                <a:path w="1" h="917" extrusionOk="0">
                  <a:moveTo>
                    <a:pt x="0" y="917"/>
                  </a:moveTo>
                  <a:lnTo>
                    <a:pt x="0" y="477"/>
                  </a:lnTo>
                  <a:lnTo>
                    <a:pt x="0" y="0"/>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4" name="Google Shape;544;p39"/>
            <p:cNvSpPr/>
            <p:nvPr/>
          </p:nvSpPr>
          <p:spPr>
            <a:xfrm>
              <a:off x="5470338" y="3393409"/>
              <a:ext cx="7089" cy="7089"/>
            </a:xfrm>
            <a:custGeom>
              <a:avLst/>
              <a:gdLst/>
              <a:ahLst/>
              <a:cxnLst/>
              <a:rect l="l" t="t" r="r" b="b"/>
              <a:pathLst>
                <a:path w="441" h="441" extrusionOk="0">
                  <a:moveTo>
                    <a:pt x="0" y="0"/>
                  </a:moveTo>
                  <a:lnTo>
                    <a:pt x="440" y="440"/>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5" name="Google Shape;545;p39"/>
            <p:cNvSpPr/>
            <p:nvPr/>
          </p:nvSpPr>
          <p:spPr>
            <a:xfrm>
              <a:off x="6361376" y="4092928"/>
              <a:ext cx="7684" cy="7668"/>
            </a:xfrm>
            <a:custGeom>
              <a:avLst/>
              <a:gdLst/>
              <a:ahLst/>
              <a:cxnLst/>
              <a:rect l="l" t="t" r="r" b="b"/>
              <a:pathLst>
                <a:path w="478" h="477" extrusionOk="0">
                  <a:moveTo>
                    <a:pt x="1" y="477"/>
                  </a:moveTo>
                  <a:lnTo>
                    <a:pt x="1" y="477"/>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6" name="Google Shape;546;p39"/>
            <p:cNvSpPr/>
            <p:nvPr/>
          </p:nvSpPr>
          <p:spPr>
            <a:xfrm>
              <a:off x="5492136" y="3459413"/>
              <a:ext cx="14757" cy="22409"/>
            </a:xfrm>
            <a:custGeom>
              <a:avLst/>
              <a:gdLst/>
              <a:ahLst/>
              <a:cxnLst/>
              <a:rect l="l" t="t" r="r" b="b"/>
              <a:pathLst>
                <a:path w="918" h="1394" extrusionOk="0">
                  <a:moveTo>
                    <a:pt x="1" y="0"/>
                  </a:moveTo>
                  <a:lnTo>
                    <a:pt x="477" y="477"/>
                  </a:lnTo>
                  <a:lnTo>
                    <a:pt x="917" y="1394"/>
                  </a:lnTo>
                  <a:lnTo>
                    <a:pt x="917" y="1394"/>
                  </a:lnTo>
                  <a:lnTo>
                    <a:pt x="477"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7" name="Google Shape;547;p39"/>
            <p:cNvSpPr/>
            <p:nvPr/>
          </p:nvSpPr>
          <p:spPr>
            <a:xfrm>
              <a:off x="5543994" y="3533068"/>
              <a:ext cx="14757" cy="66615"/>
            </a:xfrm>
            <a:custGeom>
              <a:avLst/>
              <a:gdLst/>
              <a:ahLst/>
              <a:cxnLst/>
              <a:rect l="l" t="t" r="r" b="b"/>
              <a:pathLst>
                <a:path w="918" h="4144" extrusionOk="0">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8" name="Google Shape;548;p39"/>
            <p:cNvSpPr/>
            <p:nvPr/>
          </p:nvSpPr>
          <p:spPr>
            <a:xfrm>
              <a:off x="5485063" y="3916135"/>
              <a:ext cx="7089" cy="7668"/>
            </a:xfrm>
            <a:custGeom>
              <a:avLst/>
              <a:gdLst/>
              <a:ahLst/>
              <a:cxnLst/>
              <a:rect l="l" t="t" r="r" b="b"/>
              <a:pathLst>
                <a:path w="441" h="477" extrusionOk="0">
                  <a:moveTo>
                    <a:pt x="1" y="0"/>
                  </a:moveTo>
                  <a:lnTo>
                    <a:pt x="1" y="477"/>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49" name="Google Shape;549;p39"/>
            <p:cNvSpPr/>
            <p:nvPr/>
          </p:nvSpPr>
          <p:spPr>
            <a:xfrm>
              <a:off x="6022531" y="3717529"/>
              <a:ext cx="7668" cy="16"/>
            </a:xfrm>
            <a:custGeom>
              <a:avLst/>
              <a:gdLst/>
              <a:ahLst/>
              <a:cxnLst/>
              <a:rect l="l" t="t" r="r" b="b"/>
              <a:pathLst>
                <a:path w="477" h="1" extrusionOk="0">
                  <a:moveTo>
                    <a:pt x="477" y="1"/>
                  </a:moveTo>
                  <a:lnTo>
                    <a:pt x="477"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0" name="Google Shape;550;p39"/>
            <p:cNvSpPr/>
            <p:nvPr/>
          </p:nvSpPr>
          <p:spPr>
            <a:xfrm>
              <a:off x="6361376" y="3805925"/>
              <a:ext cx="14757" cy="7089"/>
            </a:xfrm>
            <a:custGeom>
              <a:avLst/>
              <a:gdLst/>
              <a:ahLst/>
              <a:cxnLst/>
              <a:rect l="l" t="t" r="r" b="b"/>
              <a:pathLst>
                <a:path w="918" h="441" extrusionOk="0">
                  <a:moveTo>
                    <a:pt x="917" y="1"/>
                  </a:moveTo>
                  <a:lnTo>
                    <a:pt x="1" y="441"/>
                  </a:lnTo>
                  <a:lnTo>
                    <a:pt x="477" y="44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1" name="Google Shape;551;p39"/>
            <p:cNvSpPr/>
            <p:nvPr/>
          </p:nvSpPr>
          <p:spPr>
            <a:xfrm>
              <a:off x="5845722" y="3724602"/>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2" name="Google Shape;552;p39"/>
            <p:cNvSpPr/>
            <p:nvPr/>
          </p:nvSpPr>
          <p:spPr>
            <a:xfrm>
              <a:off x="6413233" y="3850131"/>
              <a:ext cx="16" cy="7089"/>
            </a:xfrm>
            <a:custGeom>
              <a:avLst/>
              <a:gdLst/>
              <a:ahLst/>
              <a:cxnLst/>
              <a:rect l="l" t="t" r="r" b="b"/>
              <a:pathLst>
                <a:path w="1" h="441" extrusionOk="0">
                  <a:moveTo>
                    <a:pt x="1" y="0"/>
                  </a:moveTo>
                  <a:lnTo>
                    <a:pt x="1" y="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3" name="Google Shape;553;p39"/>
            <p:cNvSpPr/>
            <p:nvPr/>
          </p:nvSpPr>
          <p:spPr>
            <a:xfrm>
              <a:off x="6479237" y="4144786"/>
              <a:ext cx="7684" cy="7089"/>
            </a:xfrm>
            <a:custGeom>
              <a:avLst/>
              <a:gdLst/>
              <a:ahLst/>
              <a:cxnLst/>
              <a:rect l="l" t="t" r="r" b="b"/>
              <a:pathLst>
                <a:path w="478" h="441" extrusionOk="0">
                  <a:moveTo>
                    <a:pt x="1" y="0"/>
                  </a:moveTo>
                  <a:lnTo>
                    <a:pt x="477" y="440"/>
                  </a:lnTo>
                  <a:lnTo>
                    <a:pt x="477"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4" name="Google Shape;554;p39"/>
            <p:cNvSpPr/>
            <p:nvPr/>
          </p:nvSpPr>
          <p:spPr>
            <a:xfrm>
              <a:off x="6449772" y="3850131"/>
              <a:ext cx="22409" cy="14741"/>
            </a:xfrm>
            <a:custGeom>
              <a:avLst/>
              <a:gdLst/>
              <a:ahLst/>
              <a:cxnLst/>
              <a:rect l="l" t="t" r="r" b="b"/>
              <a:pathLst>
                <a:path w="1394" h="917" extrusionOk="0">
                  <a:moveTo>
                    <a:pt x="1394" y="0"/>
                  </a:moveTo>
                  <a:lnTo>
                    <a:pt x="1" y="440"/>
                  </a:lnTo>
                  <a:lnTo>
                    <a:pt x="1" y="917"/>
                  </a:lnTo>
                  <a:lnTo>
                    <a:pt x="477" y="440"/>
                  </a:lnTo>
                  <a:lnTo>
                    <a:pt x="1394"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5" name="Google Shape;555;p39"/>
            <p:cNvSpPr/>
            <p:nvPr/>
          </p:nvSpPr>
          <p:spPr>
            <a:xfrm>
              <a:off x="6472164" y="4012184"/>
              <a:ext cx="7089" cy="7089"/>
            </a:xfrm>
            <a:custGeom>
              <a:avLst/>
              <a:gdLst/>
              <a:ahLst/>
              <a:cxnLst/>
              <a:rect l="l" t="t" r="r" b="b"/>
              <a:pathLst>
                <a:path w="441" h="441" extrusionOk="0">
                  <a:moveTo>
                    <a:pt x="441" y="1"/>
                  </a:moveTo>
                  <a:lnTo>
                    <a:pt x="1" y="441"/>
                  </a:lnTo>
                  <a:lnTo>
                    <a:pt x="441" y="441"/>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6" name="Google Shape;556;p39"/>
            <p:cNvSpPr/>
            <p:nvPr/>
          </p:nvSpPr>
          <p:spPr>
            <a:xfrm>
              <a:off x="5367201" y="3371016"/>
              <a:ext cx="7089" cy="29482"/>
            </a:xfrm>
            <a:custGeom>
              <a:avLst/>
              <a:gdLst/>
              <a:ahLst/>
              <a:cxnLst/>
              <a:rect l="l" t="t" r="r" b="b"/>
              <a:pathLst>
                <a:path w="441" h="1834" extrusionOk="0">
                  <a:moveTo>
                    <a:pt x="441" y="917"/>
                  </a:moveTo>
                  <a:lnTo>
                    <a:pt x="441" y="0"/>
                  </a:lnTo>
                  <a:lnTo>
                    <a:pt x="441" y="0"/>
                  </a:lnTo>
                  <a:lnTo>
                    <a:pt x="441" y="477"/>
                  </a:lnTo>
                  <a:lnTo>
                    <a:pt x="441" y="1393"/>
                  </a:lnTo>
                  <a:lnTo>
                    <a:pt x="1" y="1833"/>
                  </a:lnTo>
                  <a:lnTo>
                    <a:pt x="1" y="1833"/>
                  </a:lnTo>
                  <a:lnTo>
                    <a:pt x="441" y="1393"/>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7" name="Google Shape;557;p39"/>
            <p:cNvSpPr/>
            <p:nvPr/>
          </p:nvSpPr>
          <p:spPr>
            <a:xfrm>
              <a:off x="6457440" y="3916135"/>
              <a:ext cx="7089" cy="16"/>
            </a:xfrm>
            <a:custGeom>
              <a:avLst/>
              <a:gdLst/>
              <a:ahLst/>
              <a:cxnLst/>
              <a:rect l="l" t="t" r="r" b="b"/>
              <a:pathLst>
                <a:path w="441" h="1" extrusionOk="0">
                  <a:moveTo>
                    <a:pt x="0" y="0"/>
                  </a:moveTo>
                  <a:lnTo>
                    <a:pt x="440" y="0"/>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8" name="Google Shape;558;p39"/>
            <p:cNvSpPr/>
            <p:nvPr/>
          </p:nvSpPr>
          <p:spPr>
            <a:xfrm>
              <a:off x="5462670" y="3842464"/>
              <a:ext cx="7684" cy="16"/>
            </a:xfrm>
            <a:custGeom>
              <a:avLst/>
              <a:gdLst/>
              <a:ahLst/>
              <a:cxnLst/>
              <a:rect l="l" t="t" r="r" b="b"/>
              <a:pathLst>
                <a:path w="478" h="1" extrusionOk="0">
                  <a:moveTo>
                    <a:pt x="477" y="1"/>
                  </a:moveTo>
                  <a:lnTo>
                    <a:pt x="477" y="1"/>
                  </a:ln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59" name="Google Shape;559;p39"/>
            <p:cNvSpPr/>
            <p:nvPr/>
          </p:nvSpPr>
          <p:spPr>
            <a:xfrm>
              <a:off x="5308270" y="3326810"/>
              <a:ext cx="16" cy="7684"/>
            </a:xfrm>
            <a:custGeom>
              <a:avLst/>
              <a:gdLst/>
              <a:ahLst/>
              <a:cxnLst/>
              <a:rect l="l" t="t" r="r" b="b"/>
              <a:pathLst>
                <a:path w="1" h="478" extrusionOk="0">
                  <a:moveTo>
                    <a:pt x="1" y="1"/>
                  </a:move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0" name="Google Shape;560;p39"/>
            <p:cNvSpPr/>
            <p:nvPr/>
          </p:nvSpPr>
          <p:spPr>
            <a:xfrm>
              <a:off x="5323011" y="3334478"/>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1" name="Google Shape;561;p39"/>
            <p:cNvSpPr/>
            <p:nvPr/>
          </p:nvSpPr>
          <p:spPr>
            <a:xfrm>
              <a:off x="5337736" y="3349202"/>
              <a:ext cx="16" cy="7089"/>
            </a:xfrm>
            <a:custGeom>
              <a:avLst/>
              <a:gdLst/>
              <a:ahLst/>
              <a:cxnLst/>
              <a:rect l="l" t="t" r="r" b="b"/>
              <a:pathLst>
                <a:path w="1" h="441" extrusionOk="0">
                  <a:moveTo>
                    <a:pt x="1" y="1"/>
                  </a:moveTo>
                  <a:lnTo>
                    <a:pt x="1" y="441"/>
                  </a:ln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2" name="Google Shape;562;p39"/>
            <p:cNvSpPr/>
            <p:nvPr/>
          </p:nvSpPr>
          <p:spPr>
            <a:xfrm>
              <a:off x="5470338" y="3452340"/>
              <a:ext cx="14741" cy="16"/>
            </a:xfrm>
            <a:custGeom>
              <a:avLst/>
              <a:gdLst/>
              <a:ahLst/>
              <a:cxnLst/>
              <a:rect l="l" t="t" r="r" b="b"/>
              <a:pathLst>
                <a:path w="917" h="1" extrusionOk="0">
                  <a:moveTo>
                    <a:pt x="440" y="1"/>
                  </a:moveTo>
                  <a:lnTo>
                    <a:pt x="917"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3" name="Google Shape;563;p39"/>
            <p:cNvSpPr/>
            <p:nvPr/>
          </p:nvSpPr>
          <p:spPr>
            <a:xfrm>
              <a:off x="5477411" y="3724602"/>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4" name="Google Shape;564;p39"/>
            <p:cNvSpPr/>
            <p:nvPr/>
          </p:nvSpPr>
          <p:spPr>
            <a:xfrm>
              <a:off x="5455597" y="3835391"/>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5" name="Google Shape;565;p39"/>
            <p:cNvSpPr/>
            <p:nvPr/>
          </p:nvSpPr>
          <p:spPr>
            <a:xfrm>
              <a:off x="5485063" y="3754067"/>
              <a:ext cx="7089" cy="7684"/>
            </a:xfrm>
            <a:custGeom>
              <a:avLst/>
              <a:gdLst/>
              <a:ahLst/>
              <a:cxnLst/>
              <a:rect l="l" t="t" r="r" b="b"/>
              <a:pathLst>
                <a:path w="441" h="478" extrusionOk="0">
                  <a:moveTo>
                    <a:pt x="1" y="1"/>
                  </a:moveTo>
                  <a:lnTo>
                    <a:pt x="1" y="477"/>
                  </a:lnTo>
                  <a:lnTo>
                    <a:pt x="441" y="477"/>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6" name="Google Shape;566;p39"/>
            <p:cNvSpPr/>
            <p:nvPr/>
          </p:nvSpPr>
          <p:spPr>
            <a:xfrm>
              <a:off x="5573459" y="3503603"/>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7" name="Google Shape;567;p39"/>
            <p:cNvSpPr/>
            <p:nvPr/>
          </p:nvSpPr>
          <p:spPr>
            <a:xfrm>
              <a:off x="6103854" y="3629132"/>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8" name="Google Shape;568;p39"/>
            <p:cNvSpPr/>
            <p:nvPr/>
          </p:nvSpPr>
          <p:spPr>
            <a:xfrm>
              <a:off x="6081462" y="3658598"/>
              <a:ext cx="7668" cy="16"/>
            </a:xfrm>
            <a:custGeom>
              <a:avLst/>
              <a:gdLst/>
              <a:ahLst/>
              <a:cxnLst/>
              <a:rect l="l" t="t" r="r" b="b"/>
              <a:pathLst>
                <a:path w="477" h="1" extrusionOk="0">
                  <a:moveTo>
                    <a:pt x="0" y="1"/>
                  </a:move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69" name="Google Shape;569;p39"/>
            <p:cNvSpPr/>
            <p:nvPr/>
          </p:nvSpPr>
          <p:spPr>
            <a:xfrm>
              <a:off x="6096186" y="3621481"/>
              <a:ext cx="16" cy="7668"/>
            </a:xfrm>
            <a:custGeom>
              <a:avLst/>
              <a:gdLst/>
              <a:ahLst/>
              <a:cxnLst/>
              <a:rect l="l" t="t" r="r" b="b"/>
              <a:pathLst>
                <a:path w="1" h="477" extrusionOk="0">
                  <a:moveTo>
                    <a:pt x="1" y="0"/>
                  </a:move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0" name="Google Shape;570;p39"/>
            <p:cNvSpPr/>
            <p:nvPr/>
          </p:nvSpPr>
          <p:spPr>
            <a:xfrm>
              <a:off x="5963600" y="3223689"/>
              <a:ext cx="14741" cy="16"/>
            </a:xfrm>
            <a:custGeom>
              <a:avLst/>
              <a:gdLst/>
              <a:ahLst/>
              <a:cxnLst/>
              <a:rect l="l" t="t" r="r" b="b"/>
              <a:pathLst>
                <a:path w="917" h="1" extrusionOk="0">
                  <a:moveTo>
                    <a:pt x="0" y="0"/>
                  </a:moveTo>
                  <a:lnTo>
                    <a:pt x="0" y="0"/>
                  </a:lnTo>
                  <a:lnTo>
                    <a:pt x="917"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1" name="Google Shape;571;p39"/>
            <p:cNvSpPr/>
            <p:nvPr/>
          </p:nvSpPr>
          <p:spPr>
            <a:xfrm>
              <a:off x="6066721" y="3688063"/>
              <a:ext cx="7684" cy="16"/>
            </a:xfrm>
            <a:custGeom>
              <a:avLst/>
              <a:gdLst/>
              <a:ahLst/>
              <a:cxnLst/>
              <a:rect l="l" t="t" r="r" b="b"/>
              <a:pathLst>
                <a:path w="478" h="1" extrusionOk="0">
                  <a:moveTo>
                    <a:pt x="1" y="1"/>
                  </a:move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2" name="Google Shape;572;p39"/>
            <p:cNvSpPr/>
            <p:nvPr/>
          </p:nvSpPr>
          <p:spPr>
            <a:xfrm>
              <a:off x="6376116" y="3533068"/>
              <a:ext cx="7668" cy="7684"/>
            </a:xfrm>
            <a:custGeom>
              <a:avLst/>
              <a:gdLst/>
              <a:ahLst/>
              <a:cxnLst/>
              <a:rect l="l" t="t" r="r" b="b"/>
              <a:pathLst>
                <a:path w="477" h="478" extrusionOk="0">
                  <a:moveTo>
                    <a:pt x="477" y="478"/>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3" name="Google Shape;573;p39"/>
            <p:cNvSpPr/>
            <p:nvPr/>
          </p:nvSpPr>
          <p:spPr>
            <a:xfrm>
              <a:off x="6118579" y="3599667"/>
              <a:ext cx="14757" cy="7089"/>
            </a:xfrm>
            <a:custGeom>
              <a:avLst/>
              <a:gdLst/>
              <a:ahLst/>
              <a:cxnLst/>
              <a:rect l="l" t="t" r="r" b="b"/>
              <a:pathLst>
                <a:path w="918" h="441" extrusionOk="0">
                  <a:moveTo>
                    <a:pt x="1" y="1"/>
                  </a:moveTo>
                  <a:lnTo>
                    <a:pt x="441" y="440"/>
                  </a:lnTo>
                  <a:lnTo>
                    <a:pt x="917" y="440"/>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4" name="Google Shape;574;p39"/>
            <p:cNvSpPr/>
            <p:nvPr/>
          </p:nvSpPr>
          <p:spPr>
            <a:xfrm>
              <a:off x="6398509" y="3533068"/>
              <a:ext cx="7089" cy="16"/>
            </a:xfrm>
            <a:custGeom>
              <a:avLst/>
              <a:gdLst/>
              <a:ahLst/>
              <a:cxnLst/>
              <a:rect l="l" t="t" r="r" b="b"/>
              <a:pathLst>
                <a:path w="441" h="1" extrusionOk="0">
                  <a:moveTo>
                    <a:pt x="44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5" name="Google Shape;575;p39"/>
            <p:cNvSpPr/>
            <p:nvPr/>
          </p:nvSpPr>
          <p:spPr>
            <a:xfrm>
              <a:off x="6110927" y="3577274"/>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6" name="Google Shape;576;p39"/>
            <p:cNvSpPr/>
            <p:nvPr/>
          </p:nvSpPr>
          <p:spPr>
            <a:xfrm>
              <a:off x="6148044" y="3621481"/>
              <a:ext cx="7089" cy="0"/>
            </a:xfrm>
            <a:custGeom>
              <a:avLst/>
              <a:gdLst/>
              <a:ahLst/>
              <a:cxnLst/>
              <a:rect l="l" t="t" r="r" b="b"/>
              <a:pathLst>
                <a:path w="441" extrusionOk="0">
                  <a:moveTo>
                    <a:pt x="441" y="0"/>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7" name="Google Shape;577;p39"/>
            <p:cNvSpPr/>
            <p:nvPr/>
          </p:nvSpPr>
          <p:spPr>
            <a:xfrm>
              <a:off x="5875187" y="3658598"/>
              <a:ext cx="16" cy="7089"/>
            </a:xfrm>
            <a:custGeom>
              <a:avLst/>
              <a:gdLst/>
              <a:ahLst/>
              <a:cxnLst/>
              <a:rect l="l" t="t" r="r" b="b"/>
              <a:pathLst>
                <a:path w="1" h="441" extrusionOk="0">
                  <a:moveTo>
                    <a:pt x="1" y="44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8" name="Google Shape;578;p39"/>
            <p:cNvSpPr/>
            <p:nvPr/>
          </p:nvSpPr>
          <p:spPr>
            <a:xfrm>
              <a:off x="5868130" y="3643873"/>
              <a:ext cx="16" cy="14741"/>
            </a:xfrm>
            <a:custGeom>
              <a:avLst/>
              <a:gdLst/>
              <a:ahLst/>
              <a:cxnLst/>
              <a:rect l="l" t="t" r="r" b="b"/>
              <a:pathLst>
                <a:path w="1" h="917" extrusionOk="0">
                  <a:moveTo>
                    <a:pt x="0" y="917"/>
                  </a:moveTo>
                  <a:lnTo>
                    <a:pt x="0" y="917"/>
                  </a:lnTo>
                  <a:lnTo>
                    <a:pt x="0" y="440"/>
                  </a:lnTo>
                  <a:lnTo>
                    <a:pt x="0" y="0"/>
                  </a:ln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79" name="Google Shape;579;p39"/>
            <p:cNvSpPr/>
            <p:nvPr/>
          </p:nvSpPr>
          <p:spPr>
            <a:xfrm>
              <a:off x="5750268" y="3643873"/>
              <a:ext cx="16" cy="16"/>
            </a:xfrm>
            <a:custGeom>
              <a:avLst/>
              <a:gdLst/>
              <a:ahLst/>
              <a:cxnLst/>
              <a:rect l="l" t="t" r="r" b="b"/>
              <a:pathLst>
                <a:path w="1" h="1" extrusionOk="0">
                  <a:moveTo>
                    <a:pt x="0" y="0"/>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0" name="Google Shape;580;p39"/>
            <p:cNvSpPr/>
            <p:nvPr/>
          </p:nvSpPr>
          <p:spPr>
            <a:xfrm>
              <a:off x="5875187" y="3629132"/>
              <a:ext cx="7684" cy="7089"/>
            </a:xfrm>
            <a:custGeom>
              <a:avLst/>
              <a:gdLst/>
              <a:ahLst/>
              <a:cxnLst/>
              <a:rect l="l" t="t" r="r" b="b"/>
              <a:pathLst>
                <a:path w="478" h="441" extrusionOk="0">
                  <a:moveTo>
                    <a:pt x="1" y="1"/>
                  </a:moveTo>
                  <a:lnTo>
                    <a:pt x="478" y="441"/>
                  </a:lnTo>
                  <a:lnTo>
                    <a:pt x="478"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1" name="Google Shape;581;p39"/>
            <p:cNvSpPr/>
            <p:nvPr/>
          </p:nvSpPr>
          <p:spPr>
            <a:xfrm>
              <a:off x="6103854" y="3584942"/>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2" name="Google Shape;582;p39"/>
            <p:cNvSpPr/>
            <p:nvPr/>
          </p:nvSpPr>
          <p:spPr>
            <a:xfrm>
              <a:off x="6022531" y="3526011"/>
              <a:ext cx="7668" cy="7073"/>
            </a:xfrm>
            <a:custGeom>
              <a:avLst/>
              <a:gdLst/>
              <a:ahLst/>
              <a:cxnLst/>
              <a:rect l="l" t="t" r="r" b="b"/>
              <a:pathLst>
                <a:path w="477" h="440" extrusionOk="0">
                  <a:moveTo>
                    <a:pt x="477" y="440"/>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3" name="Google Shape;583;p39"/>
            <p:cNvSpPr/>
            <p:nvPr/>
          </p:nvSpPr>
          <p:spPr>
            <a:xfrm>
              <a:off x="6103854" y="3614408"/>
              <a:ext cx="7089" cy="7073"/>
            </a:xfrm>
            <a:custGeom>
              <a:avLst/>
              <a:gdLst/>
              <a:ahLst/>
              <a:cxnLst/>
              <a:rect l="l" t="t" r="r" b="b"/>
              <a:pathLst>
                <a:path w="441" h="440" extrusionOk="0">
                  <a:moveTo>
                    <a:pt x="0" y="440"/>
                  </a:moveTo>
                  <a:lnTo>
                    <a:pt x="440" y="0"/>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4" name="Google Shape;584;p39"/>
            <p:cNvSpPr/>
            <p:nvPr/>
          </p:nvSpPr>
          <p:spPr>
            <a:xfrm>
              <a:off x="5691337" y="3650946"/>
              <a:ext cx="0" cy="0"/>
            </a:xfrm>
            <a:custGeom>
              <a:avLst/>
              <a:gdLst/>
              <a:ahLst/>
              <a:cxnLst/>
              <a:rect l="l" t="t" r="r" b="b"/>
              <a:pathLst>
                <a:path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5" name="Google Shape;585;p39"/>
            <p:cNvSpPr/>
            <p:nvPr/>
          </p:nvSpPr>
          <p:spPr>
            <a:xfrm>
              <a:off x="5868130" y="3606740"/>
              <a:ext cx="7073" cy="7684"/>
            </a:xfrm>
            <a:custGeom>
              <a:avLst/>
              <a:gdLst/>
              <a:ahLst/>
              <a:cxnLst/>
              <a:rect l="l" t="t" r="r" b="b"/>
              <a:pathLst>
                <a:path w="440" h="478" extrusionOk="0">
                  <a:moveTo>
                    <a:pt x="0" y="0"/>
                  </a:moveTo>
                  <a:lnTo>
                    <a:pt x="0" y="0"/>
                  </a:lnTo>
                  <a:lnTo>
                    <a:pt x="440" y="477"/>
                  </a:lnTo>
                  <a:lnTo>
                    <a:pt x="44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6" name="Google Shape;586;p39"/>
            <p:cNvSpPr/>
            <p:nvPr/>
          </p:nvSpPr>
          <p:spPr>
            <a:xfrm>
              <a:off x="6081462" y="3621481"/>
              <a:ext cx="7668" cy="0"/>
            </a:xfrm>
            <a:custGeom>
              <a:avLst/>
              <a:gdLst/>
              <a:ahLst/>
              <a:cxnLst/>
              <a:rect l="l" t="t" r="r" b="b"/>
              <a:pathLst>
                <a:path w="477" extrusionOk="0">
                  <a:moveTo>
                    <a:pt x="0" y="0"/>
                  </a:moveTo>
                  <a:lnTo>
                    <a:pt x="0" y="0"/>
                  </a:lnTo>
                  <a:lnTo>
                    <a:pt x="477" y="0"/>
                  </a:lnTo>
                  <a:lnTo>
                    <a:pt x="477" y="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7" name="Google Shape;587;p39"/>
            <p:cNvSpPr/>
            <p:nvPr/>
          </p:nvSpPr>
          <p:spPr>
            <a:xfrm>
              <a:off x="6051996" y="3533068"/>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8" name="Google Shape;588;p39"/>
            <p:cNvSpPr/>
            <p:nvPr/>
          </p:nvSpPr>
          <p:spPr>
            <a:xfrm>
              <a:off x="6221716" y="3459413"/>
              <a:ext cx="14741" cy="16"/>
            </a:xfrm>
            <a:custGeom>
              <a:avLst/>
              <a:gdLst/>
              <a:ahLst/>
              <a:cxnLst/>
              <a:rect l="l" t="t" r="r" b="b"/>
              <a:pathLst>
                <a:path w="917" h="1" extrusionOk="0">
                  <a:moveTo>
                    <a:pt x="917" y="0"/>
                  </a:moveTo>
                  <a:lnTo>
                    <a:pt x="917" y="0"/>
                  </a:ln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89" name="Google Shape;589;p39"/>
            <p:cNvSpPr/>
            <p:nvPr/>
          </p:nvSpPr>
          <p:spPr>
            <a:xfrm>
              <a:off x="6133319" y="3400482"/>
              <a:ext cx="7089" cy="7668"/>
            </a:xfrm>
            <a:custGeom>
              <a:avLst/>
              <a:gdLst/>
              <a:ahLst/>
              <a:cxnLst/>
              <a:rect l="l" t="t" r="r" b="b"/>
              <a:pathLst>
                <a:path w="441" h="477" extrusionOk="0">
                  <a:moveTo>
                    <a:pt x="440" y="0"/>
                  </a:moveTo>
                  <a:lnTo>
                    <a:pt x="440" y="0"/>
                  </a:ln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0" name="Google Shape;590;p39"/>
            <p:cNvSpPr/>
            <p:nvPr/>
          </p:nvSpPr>
          <p:spPr>
            <a:xfrm>
              <a:off x="6280647" y="3444672"/>
              <a:ext cx="21814" cy="22425"/>
            </a:xfrm>
            <a:custGeom>
              <a:avLst/>
              <a:gdLst/>
              <a:ahLst/>
              <a:cxnLst/>
              <a:rect l="l" t="t" r="r" b="b"/>
              <a:pathLst>
                <a:path w="1357" h="1395" extrusionOk="0">
                  <a:moveTo>
                    <a:pt x="440" y="917"/>
                  </a:moveTo>
                  <a:lnTo>
                    <a:pt x="440" y="478"/>
                  </a:lnTo>
                  <a:lnTo>
                    <a:pt x="1357" y="1"/>
                  </a:lnTo>
                  <a:lnTo>
                    <a:pt x="1357" y="1"/>
                  </a:lnTo>
                  <a:lnTo>
                    <a:pt x="440" y="478"/>
                  </a:lnTo>
                  <a:lnTo>
                    <a:pt x="440" y="917"/>
                  </a:lnTo>
                  <a:lnTo>
                    <a:pt x="0" y="1394"/>
                  </a:lnTo>
                  <a:lnTo>
                    <a:pt x="0" y="139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1" name="Google Shape;591;p39"/>
            <p:cNvSpPr/>
            <p:nvPr/>
          </p:nvSpPr>
          <p:spPr>
            <a:xfrm>
              <a:off x="6096186" y="3400482"/>
              <a:ext cx="14757" cy="7668"/>
            </a:xfrm>
            <a:custGeom>
              <a:avLst/>
              <a:gdLst/>
              <a:ahLst/>
              <a:cxnLst/>
              <a:rect l="l" t="t" r="r" b="b"/>
              <a:pathLst>
                <a:path w="918" h="477" extrusionOk="0">
                  <a:moveTo>
                    <a:pt x="1" y="0"/>
                  </a:moveTo>
                  <a:lnTo>
                    <a:pt x="477" y="477"/>
                  </a:lnTo>
                  <a:lnTo>
                    <a:pt x="917" y="477"/>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2" name="Google Shape;592;p39"/>
            <p:cNvSpPr/>
            <p:nvPr/>
          </p:nvSpPr>
          <p:spPr>
            <a:xfrm>
              <a:off x="6405582" y="3474137"/>
              <a:ext cx="7668" cy="16"/>
            </a:xfrm>
            <a:custGeom>
              <a:avLst/>
              <a:gdLst/>
              <a:ahLst/>
              <a:cxnLst/>
              <a:rect l="l" t="t" r="r" b="b"/>
              <a:pathLst>
                <a:path w="477" h="1" extrusionOk="0">
                  <a:moveTo>
                    <a:pt x="477" y="1"/>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3" name="Google Shape;593;p39"/>
            <p:cNvSpPr/>
            <p:nvPr/>
          </p:nvSpPr>
          <p:spPr>
            <a:xfrm>
              <a:off x="6000717" y="3341551"/>
              <a:ext cx="16" cy="16"/>
            </a:xfrm>
            <a:custGeom>
              <a:avLst/>
              <a:gdLst/>
              <a:ahLst/>
              <a:cxnLst/>
              <a:rect l="l" t="t" r="r" b="b"/>
              <a:pathLst>
                <a:path w="1" h="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4" name="Google Shape;594;p39"/>
            <p:cNvSpPr/>
            <p:nvPr/>
          </p:nvSpPr>
          <p:spPr>
            <a:xfrm>
              <a:off x="6324837" y="3452340"/>
              <a:ext cx="29482" cy="14757"/>
            </a:xfrm>
            <a:custGeom>
              <a:avLst/>
              <a:gdLst/>
              <a:ahLst/>
              <a:cxnLst/>
              <a:rect l="l" t="t" r="r" b="b"/>
              <a:pathLst>
                <a:path w="1834" h="918" extrusionOk="0">
                  <a:moveTo>
                    <a:pt x="1357" y="440"/>
                  </a:moveTo>
                  <a:lnTo>
                    <a:pt x="1834" y="1"/>
                  </a:lnTo>
                  <a:lnTo>
                    <a:pt x="1357" y="440"/>
                  </a:lnTo>
                  <a:lnTo>
                    <a:pt x="1" y="917"/>
                  </a:lnTo>
                  <a:lnTo>
                    <a:pt x="1"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5" name="Google Shape;595;p39"/>
            <p:cNvSpPr/>
            <p:nvPr/>
          </p:nvSpPr>
          <p:spPr>
            <a:xfrm>
              <a:off x="6376116" y="3452340"/>
              <a:ext cx="7668" cy="16"/>
            </a:xfrm>
            <a:custGeom>
              <a:avLst/>
              <a:gdLst/>
              <a:ahLst/>
              <a:cxnLst/>
              <a:rect l="l" t="t" r="r" b="b"/>
              <a:pathLst>
                <a:path w="477" h="1" extrusionOk="0">
                  <a:moveTo>
                    <a:pt x="477" y="1"/>
                  </a:moveTo>
                  <a:lnTo>
                    <a:pt x="477" y="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6" name="Google Shape;596;p39"/>
            <p:cNvSpPr/>
            <p:nvPr/>
          </p:nvSpPr>
          <p:spPr>
            <a:xfrm>
              <a:off x="6243514" y="3444672"/>
              <a:ext cx="29482" cy="22425"/>
            </a:xfrm>
            <a:custGeom>
              <a:avLst/>
              <a:gdLst/>
              <a:ahLst/>
              <a:cxnLst/>
              <a:rect l="l" t="t" r="r" b="b"/>
              <a:pathLst>
                <a:path w="1834" h="1395" extrusionOk="0">
                  <a:moveTo>
                    <a:pt x="1394" y="1"/>
                  </a:moveTo>
                  <a:lnTo>
                    <a:pt x="917" y="478"/>
                  </a:lnTo>
                  <a:lnTo>
                    <a:pt x="1394" y="478"/>
                  </a:lnTo>
                  <a:lnTo>
                    <a:pt x="1834" y="1"/>
                  </a:lnTo>
                  <a:close/>
                  <a:moveTo>
                    <a:pt x="477" y="478"/>
                  </a:moveTo>
                  <a:lnTo>
                    <a:pt x="1" y="1394"/>
                  </a:lnTo>
                  <a:lnTo>
                    <a:pt x="477" y="1394"/>
                  </a:lnTo>
                  <a:lnTo>
                    <a:pt x="917" y="478"/>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7" name="Google Shape;597;p39"/>
            <p:cNvSpPr/>
            <p:nvPr/>
          </p:nvSpPr>
          <p:spPr>
            <a:xfrm>
              <a:off x="5868130" y="3393409"/>
              <a:ext cx="14741" cy="7089"/>
            </a:xfrm>
            <a:custGeom>
              <a:avLst/>
              <a:gdLst/>
              <a:ahLst/>
              <a:cxnLst/>
              <a:rect l="l" t="t" r="r" b="b"/>
              <a:pathLst>
                <a:path w="917" h="441" extrusionOk="0">
                  <a:moveTo>
                    <a:pt x="917" y="0"/>
                  </a:moveTo>
                  <a:lnTo>
                    <a:pt x="917" y="0"/>
                  </a:lnTo>
                  <a:lnTo>
                    <a:pt x="0" y="440"/>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8" name="Google Shape;598;p39"/>
            <p:cNvSpPr/>
            <p:nvPr/>
          </p:nvSpPr>
          <p:spPr>
            <a:xfrm>
              <a:off x="6089113" y="3408133"/>
              <a:ext cx="14757" cy="14757"/>
            </a:xfrm>
            <a:custGeom>
              <a:avLst/>
              <a:gdLst/>
              <a:ahLst/>
              <a:cxnLst/>
              <a:rect l="l" t="t" r="r" b="b"/>
              <a:pathLst>
                <a:path w="918" h="918" extrusionOk="0">
                  <a:moveTo>
                    <a:pt x="441" y="1"/>
                  </a:moveTo>
                  <a:lnTo>
                    <a:pt x="1" y="917"/>
                  </a:lnTo>
                  <a:lnTo>
                    <a:pt x="441" y="917"/>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599" name="Google Shape;599;p39"/>
            <p:cNvSpPr/>
            <p:nvPr/>
          </p:nvSpPr>
          <p:spPr>
            <a:xfrm>
              <a:off x="5904653" y="3341551"/>
              <a:ext cx="58963" cy="44206"/>
            </a:xfrm>
            <a:custGeom>
              <a:avLst/>
              <a:gdLst/>
              <a:ahLst/>
              <a:cxnLst/>
              <a:rect l="l" t="t" r="r" b="b"/>
              <a:pathLst>
                <a:path w="3668" h="2750" extrusionOk="0">
                  <a:moveTo>
                    <a:pt x="3227" y="0"/>
                  </a:moveTo>
                  <a:lnTo>
                    <a:pt x="2311" y="477"/>
                  </a:lnTo>
                  <a:lnTo>
                    <a:pt x="3667" y="0"/>
                  </a:lnTo>
                  <a:close/>
                  <a:moveTo>
                    <a:pt x="1834" y="917"/>
                  </a:moveTo>
                  <a:lnTo>
                    <a:pt x="1394" y="1393"/>
                  </a:lnTo>
                  <a:lnTo>
                    <a:pt x="1" y="2750"/>
                  </a:lnTo>
                  <a:lnTo>
                    <a:pt x="1834" y="1393"/>
                  </a:lnTo>
                  <a:lnTo>
                    <a:pt x="1834"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0" name="Google Shape;600;p39"/>
            <p:cNvSpPr/>
            <p:nvPr/>
          </p:nvSpPr>
          <p:spPr>
            <a:xfrm>
              <a:off x="5830997" y="3422874"/>
              <a:ext cx="73672" cy="95486"/>
            </a:xfrm>
            <a:custGeom>
              <a:avLst/>
              <a:gdLst/>
              <a:ahLst/>
              <a:cxnLst/>
              <a:rect l="l" t="t" r="r" b="b"/>
              <a:pathLst>
                <a:path w="4583" h="5940" extrusionOk="0">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1" name="Google Shape;601;p39"/>
            <p:cNvSpPr/>
            <p:nvPr/>
          </p:nvSpPr>
          <p:spPr>
            <a:xfrm>
              <a:off x="5816256" y="3393409"/>
              <a:ext cx="7684" cy="14741"/>
            </a:xfrm>
            <a:custGeom>
              <a:avLst/>
              <a:gdLst/>
              <a:ahLst/>
              <a:cxnLst/>
              <a:rect l="l" t="t" r="r" b="b"/>
              <a:pathLst>
                <a:path w="478" h="917" extrusionOk="0">
                  <a:moveTo>
                    <a:pt x="1" y="0"/>
                  </a:moveTo>
                  <a:lnTo>
                    <a:pt x="478" y="917"/>
                  </a:lnTo>
                  <a:lnTo>
                    <a:pt x="478"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2" name="Google Shape;602;p39"/>
            <p:cNvSpPr/>
            <p:nvPr/>
          </p:nvSpPr>
          <p:spPr>
            <a:xfrm>
              <a:off x="6059648" y="3408133"/>
              <a:ext cx="14757" cy="16"/>
            </a:xfrm>
            <a:custGeom>
              <a:avLst/>
              <a:gdLst/>
              <a:ahLst/>
              <a:cxnLst/>
              <a:rect l="l" t="t" r="r" b="b"/>
              <a:pathLst>
                <a:path w="918" h="1" extrusionOk="0">
                  <a:moveTo>
                    <a:pt x="917" y="1"/>
                  </a:move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3" name="Google Shape;603;p39"/>
            <p:cNvSpPr/>
            <p:nvPr/>
          </p:nvSpPr>
          <p:spPr>
            <a:xfrm>
              <a:off x="6051996" y="3378668"/>
              <a:ext cx="14741" cy="7089"/>
            </a:xfrm>
            <a:custGeom>
              <a:avLst/>
              <a:gdLst/>
              <a:ahLst/>
              <a:cxnLst/>
              <a:rect l="l" t="t" r="r" b="b"/>
              <a:pathLst>
                <a:path w="917" h="441" extrusionOk="0">
                  <a:moveTo>
                    <a:pt x="917" y="1"/>
                  </a:moveTo>
                  <a:lnTo>
                    <a:pt x="917" y="1"/>
                  </a:lnTo>
                  <a:lnTo>
                    <a:pt x="0" y="441"/>
                  </a:ln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4" name="Google Shape;604;p39"/>
            <p:cNvSpPr/>
            <p:nvPr/>
          </p:nvSpPr>
          <p:spPr>
            <a:xfrm>
              <a:off x="5978324" y="3349202"/>
              <a:ext cx="7684" cy="7089"/>
            </a:xfrm>
            <a:custGeom>
              <a:avLst/>
              <a:gdLst/>
              <a:ahLst/>
              <a:cxnLst/>
              <a:rect l="l" t="t" r="r" b="b"/>
              <a:pathLst>
                <a:path w="478" h="441" extrusionOk="0">
                  <a:moveTo>
                    <a:pt x="477" y="1"/>
                  </a:moveTo>
                  <a:lnTo>
                    <a:pt x="477" y="1"/>
                  </a:lnTo>
                  <a:lnTo>
                    <a:pt x="477" y="1"/>
                  </a:lnTo>
                  <a:lnTo>
                    <a:pt x="477" y="1"/>
                  </a:lnTo>
                  <a:lnTo>
                    <a:pt x="1" y="441"/>
                  </a:ln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5" name="Google Shape;605;p39"/>
            <p:cNvSpPr/>
            <p:nvPr/>
          </p:nvSpPr>
          <p:spPr>
            <a:xfrm>
              <a:off x="5934134" y="3547809"/>
              <a:ext cx="7668" cy="7684"/>
            </a:xfrm>
            <a:custGeom>
              <a:avLst/>
              <a:gdLst/>
              <a:ahLst/>
              <a:cxnLst/>
              <a:rect l="l" t="t" r="r" b="b"/>
              <a:pathLst>
                <a:path w="477" h="478" extrusionOk="0">
                  <a:moveTo>
                    <a:pt x="477" y="477"/>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6" name="Google Shape;606;p39"/>
            <p:cNvSpPr/>
            <p:nvPr/>
          </p:nvSpPr>
          <p:spPr>
            <a:xfrm>
              <a:off x="6177510" y="1816998"/>
              <a:ext cx="21830" cy="7089"/>
            </a:xfrm>
            <a:custGeom>
              <a:avLst/>
              <a:gdLst/>
              <a:ahLst/>
              <a:cxnLst/>
              <a:rect l="l" t="t" r="r" b="b"/>
              <a:pathLst>
                <a:path w="1358" h="441" extrusionOk="0">
                  <a:moveTo>
                    <a:pt x="1" y="0"/>
                  </a:moveTo>
                  <a:lnTo>
                    <a:pt x="1357" y="440"/>
                  </a:lnTo>
                  <a:lnTo>
                    <a:pt x="1357" y="440"/>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7" name="Google Shape;607;p39"/>
            <p:cNvSpPr/>
            <p:nvPr/>
          </p:nvSpPr>
          <p:spPr>
            <a:xfrm>
              <a:off x="6148044" y="1846463"/>
              <a:ext cx="21830" cy="7089"/>
            </a:xfrm>
            <a:custGeom>
              <a:avLst/>
              <a:gdLst/>
              <a:ahLst/>
              <a:cxnLst/>
              <a:rect l="l" t="t" r="r" b="b"/>
              <a:pathLst>
                <a:path w="1358" h="441" extrusionOk="0">
                  <a:moveTo>
                    <a:pt x="1" y="0"/>
                  </a:moveTo>
                  <a:lnTo>
                    <a:pt x="1357" y="440"/>
                  </a:lnTo>
                  <a:lnTo>
                    <a:pt x="1357"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8" name="Google Shape;608;p39"/>
            <p:cNvSpPr/>
            <p:nvPr/>
          </p:nvSpPr>
          <p:spPr>
            <a:xfrm>
              <a:off x="6184583" y="1787532"/>
              <a:ext cx="7684" cy="16"/>
            </a:xfrm>
            <a:custGeom>
              <a:avLst/>
              <a:gdLst/>
              <a:ahLst/>
              <a:cxnLst/>
              <a:rect l="l" t="t" r="r" b="b"/>
              <a:pathLst>
                <a:path w="478" h="1" extrusionOk="0">
                  <a:moveTo>
                    <a:pt x="1" y="0"/>
                  </a:move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09" name="Google Shape;609;p39"/>
            <p:cNvSpPr/>
            <p:nvPr/>
          </p:nvSpPr>
          <p:spPr>
            <a:xfrm>
              <a:off x="6192250" y="1787532"/>
              <a:ext cx="29482" cy="14741"/>
            </a:xfrm>
            <a:custGeom>
              <a:avLst/>
              <a:gdLst/>
              <a:ahLst/>
              <a:cxnLst/>
              <a:rect l="l" t="t" r="r" b="b"/>
              <a:pathLst>
                <a:path w="1834" h="917" extrusionOk="0">
                  <a:moveTo>
                    <a:pt x="0" y="0"/>
                  </a:moveTo>
                  <a:lnTo>
                    <a:pt x="440" y="440"/>
                  </a:lnTo>
                  <a:lnTo>
                    <a:pt x="1833" y="917"/>
                  </a:lnTo>
                  <a:lnTo>
                    <a:pt x="917" y="44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0" name="Google Shape;610;p39"/>
            <p:cNvSpPr/>
            <p:nvPr/>
          </p:nvSpPr>
          <p:spPr>
            <a:xfrm>
              <a:off x="5875187" y="2583100"/>
              <a:ext cx="7684" cy="16"/>
            </a:xfrm>
            <a:custGeom>
              <a:avLst/>
              <a:gdLst/>
              <a:ahLst/>
              <a:cxnLst/>
              <a:rect l="l" t="t" r="r" b="b"/>
              <a:pathLst>
                <a:path w="478" h="1" extrusionOk="0">
                  <a:moveTo>
                    <a:pt x="478" y="1"/>
                  </a:moveTo>
                  <a:lnTo>
                    <a:pt x="478"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1" name="Google Shape;611;p39"/>
            <p:cNvSpPr/>
            <p:nvPr/>
          </p:nvSpPr>
          <p:spPr>
            <a:xfrm>
              <a:off x="6243514" y="1824071"/>
              <a:ext cx="7684" cy="7668"/>
            </a:xfrm>
            <a:custGeom>
              <a:avLst/>
              <a:gdLst/>
              <a:ahLst/>
              <a:cxnLst/>
              <a:rect l="l" t="t" r="r" b="b"/>
              <a:pathLst>
                <a:path w="478" h="477" extrusionOk="0">
                  <a:moveTo>
                    <a:pt x="1" y="0"/>
                  </a:moveTo>
                  <a:lnTo>
                    <a:pt x="1" y="0"/>
                  </a:lnTo>
                  <a:lnTo>
                    <a:pt x="477" y="477"/>
                  </a:lnTo>
                  <a:lnTo>
                    <a:pt x="477"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2" name="Google Shape;612;p39"/>
            <p:cNvSpPr/>
            <p:nvPr/>
          </p:nvSpPr>
          <p:spPr>
            <a:xfrm>
              <a:off x="6125652" y="1868261"/>
              <a:ext cx="14757" cy="7684"/>
            </a:xfrm>
            <a:custGeom>
              <a:avLst/>
              <a:gdLst/>
              <a:ahLst/>
              <a:cxnLst/>
              <a:rect l="l" t="t" r="r" b="b"/>
              <a:pathLst>
                <a:path w="918" h="478" extrusionOk="0">
                  <a:moveTo>
                    <a:pt x="1" y="1"/>
                  </a:moveTo>
                  <a:lnTo>
                    <a:pt x="917" y="477"/>
                  </a:lnTo>
                  <a:lnTo>
                    <a:pt x="917" y="477"/>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3" name="Google Shape;613;p39"/>
            <p:cNvSpPr/>
            <p:nvPr/>
          </p:nvSpPr>
          <p:spPr>
            <a:xfrm>
              <a:off x="5912320" y="2258980"/>
              <a:ext cx="7089" cy="7089"/>
            </a:xfrm>
            <a:custGeom>
              <a:avLst/>
              <a:gdLst/>
              <a:ahLst/>
              <a:cxnLst/>
              <a:rect l="l" t="t" r="r" b="b"/>
              <a:pathLst>
                <a:path w="441" h="441" extrusionOk="0">
                  <a:moveTo>
                    <a:pt x="1" y="0"/>
                  </a:moveTo>
                  <a:lnTo>
                    <a:pt x="1" y="0"/>
                  </a:lnTo>
                  <a:lnTo>
                    <a:pt x="1" y="440"/>
                  </a:lnTo>
                  <a:lnTo>
                    <a:pt x="440" y="440"/>
                  </a:lnTo>
                  <a:lnTo>
                    <a:pt x="440"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4" name="Google Shape;614;p39"/>
            <p:cNvSpPr/>
            <p:nvPr/>
          </p:nvSpPr>
          <p:spPr>
            <a:xfrm>
              <a:off x="6089113" y="1897726"/>
              <a:ext cx="21830" cy="7684"/>
            </a:xfrm>
            <a:custGeom>
              <a:avLst/>
              <a:gdLst/>
              <a:ahLst/>
              <a:cxnLst/>
              <a:rect l="l" t="t" r="r" b="b"/>
              <a:pathLst>
                <a:path w="1358" h="478" extrusionOk="0">
                  <a:moveTo>
                    <a:pt x="1" y="1"/>
                  </a:moveTo>
                  <a:lnTo>
                    <a:pt x="917" y="477"/>
                  </a:lnTo>
                  <a:lnTo>
                    <a:pt x="1357" y="477"/>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5" name="Google Shape;615;p39"/>
            <p:cNvSpPr/>
            <p:nvPr/>
          </p:nvSpPr>
          <p:spPr>
            <a:xfrm>
              <a:off x="6287720" y="1816998"/>
              <a:ext cx="14741" cy="14741"/>
            </a:xfrm>
            <a:custGeom>
              <a:avLst/>
              <a:gdLst/>
              <a:ahLst/>
              <a:cxnLst/>
              <a:rect l="l" t="t" r="r" b="b"/>
              <a:pathLst>
                <a:path w="917" h="917" extrusionOk="0">
                  <a:moveTo>
                    <a:pt x="0" y="0"/>
                  </a:moveTo>
                  <a:lnTo>
                    <a:pt x="0" y="0"/>
                  </a:lnTo>
                  <a:lnTo>
                    <a:pt x="477" y="0"/>
                  </a:lnTo>
                  <a:lnTo>
                    <a:pt x="917" y="917"/>
                  </a:lnTo>
                  <a:lnTo>
                    <a:pt x="917" y="917"/>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6" name="Google Shape;616;p39"/>
            <p:cNvSpPr/>
            <p:nvPr/>
          </p:nvSpPr>
          <p:spPr>
            <a:xfrm>
              <a:off x="6656030" y="2833565"/>
              <a:ext cx="7684" cy="16"/>
            </a:xfrm>
            <a:custGeom>
              <a:avLst/>
              <a:gdLst/>
              <a:ahLst/>
              <a:cxnLst/>
              <a:rect l="l" t="t" r="r" b="b"/>
              <a:pathLst>
                <a:path w="478" h="1" extrusionOk="0">
                  <a:moveTo>
                    <a:pt x="477"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7" name="Google Shape;617;p39"/>
            <p:cNvSpPr/>
            <p:nvPr/>
          </p:nvSpPr>
          <p:spPr>
            <a:xfrm>
              <a:off x="6722629" y="2840638"/>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8" name="Google Shape;618;p39"/>
            <p:cNvSpPr/>
            <p:nvPr/>
          </p:nvSpPr>
          <p:spPr>
            <a:xfrm>
              <a:off x="6921220" y="2995617"/>
              <a:ext cx="14757" cy="16"/>
            </a:xfrm>
            <a:custGeom>
              <a:avLst/>
              <a:gdLst/>
              <a:ahLst/>
              <a:cxnLst/>
              <a:rect l="l" t="t" r="r" b="b"/>
              <a:pathLst>
                <a:path w="918" h="1" extrusionOk="0">
                  <a:moveTo>
                    <a:pt x="917"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19" name="Google Shape;619;p39"/>
            <p:cNvSpPr/>
            <p:nvPr/>
          </p:nvSpPr>
          <p:spPr>
            <a:xfrm>
              <a:off x="5830997" y="2649104"/>
              <a:ext cx="14741" cy="14757"/>
            </a:xfrm>
            <a:custGeom>
              <a:avLst/>
              <a:gdLst/>
              <a:ahLst/>
              <a:cxnLst/>
              <a:rect l="l" t="t" r="r" b="b"/>
              <a:pathLst>
                <a:path w="917" h="918" extrusionOk="0">
                  <a:moveTo>
                    <a:pt x="0" y="1"/>
                  </a:moveTo>
                  <a:lnTo>
                    <a:pt x="0" y="477"/>
                  </a:lnTo>
                  <a:lnTo>
                    <a:pt x="917" y="917"/>
                  </a:lnTo>
                  <a:lnTo>
                    <a:pt x="477" y="477"/>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0" name="Google Shape;620;p39"/>
            <p:cNvSpPr/>
            <p:nvPr/>
          </p:nvSpPr>
          <p:spPr>
            <a:xfrm>
              <a:off x="6236441" y="1853536"/>
              <a:ext cx="58947" cy="81340"/>
            </a:xfrm>
            <a:custGeom>
              <a:avLst/>
              <a:gdLst/>
              <a:ahLst/>
              <a:cxnLst/>
              <a:rect l="l" t="t" r="r" b="b"/>
              <a:pathLst>
                <a:path w="3667" h="5060" extrusionOk="0">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1" name="Google Shape;621;p39"/>
            <p:cNvSpPr/>
            <p:nvPr/>
          </p:nvSpPr>
          <p:spPr>
            <a:xfrm>
              <a:off x="6390841" y="1691468"/>
              <a:ext cx="22409" cy="22409"/>
            </a:xfrm>
            <a:custGeom>
              <a:avLst/>
              <a:gdLst/>
              <a:ahLst/>
              <a:cxnLst/>
              <a:rect l="l" t="t" r="r" b="b"/>
              <a:pathLst>
                <a:path w="1394" h="1394" extrusionOk="0">
                  <a:moveTo>
                    <a:pt x="477" y="1"/>
                  </a:moveTo>
                  <a:lnTo>
                    <a:pt x="1" y="1"/>
                  </a:lnTo>
                  <a:lnTo>
                    <a:pt x="477" y="1"/>
                  </a:lnTo>
                  <a:lnTo>
                    <a:pt x="1" y="1394"/>
                  </a:lnTo>
                  <a:lnTo>
                    <a:pt x="1394" y="1394"/>
                  </a:lnTo>
                  <a:lnTo>
                    <a:pt x="1394" y="1394"/>
                  </a:lnTo>
                  <a:lnTo>
                    <a:pt x="1" y="139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2" name="Google Shape;622;p39"/>
            <p:cNvSpPr/>
            <p:nvPr/>
          </p:nvSpPr>
          <p:spPr>
            <a:xfrm>
              <a:off x="6346651" y="1713860"/>
              <a:ext cx="7668" cy="16"/>
            </a:xfrm>
            <a:custGeom>
              <a:avLst/>
              <a:gdLst/>
              <a:ahLst/>
              <a:cxnLst/>
              <a:rect l="l" t="t" r="r" b="b"/>
              <a:pathLst>
                <a:path w="477" h="1" extrusionOk="0">
                  <a:moveTo>
                    <a:pt x="0" y="1"/>
                  </a:move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3" name="Google Shape;623;p39"/>
            <p:cNvSpPr/>
            <p:nvPr/>
          </p:nvSpPr>
          <p:spPr>
            <a:xfrm>
              <a:off x="6427974" y="1750399"/>
              <a:ext cx="7089" cy="22409"/>
            </a:xfrm>
            <a:custGeom>
              <a:avLst/>
              <a:gdLst/>
              <a:ahLst/>
              <a:cxnLst/>
              <a:rect l="l" t="t" r="r" b="b"/>
              <a:pathLst>
                <a:path w="441" h="1394" extrusionOk="0">
                  <a:moveTo>
                    <a:pt x="0" y="1"/>
                  </a:moveTo>
                  <a:lnTo>
                    <a:pt x="0" y="917"/>
                  </a:lnTo>
                  <a:lnTo>
                    <a:pt x="440" y="1394"/>
                  </a:lnTo>
                  <a:lnTo>
                    <a:pt x="440" y="917"/>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4" name="Google Shape;624;p39"/>
            <p:cNvSpPr/>
            <p:nvPr/>
          </p:nvSpPr>
          <p:spPr>
            <a:xfrm>
              <a:off x="6302445" y="1617812"/>
              <a:ext cx="22409" cy="66599"/>
            </a:xfrm>
            <a:custGeom>
              <a:avLst/>
              <a:gdLst/>
              <a:ahLst/>
              <a:cxnLst/>
              <a:rect l="l" t="t" r="r" b="b"/>
              <a:pathLst>
                <a:path w="1394" h="4143" extrusionOk="0">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5" name="Google Shape;625;p39"/>
            <p:cNvSpPr/>
            <p:nvPr/>
          </p:nvSpPr>
          <p:spPr>
            <a:xfrm>
              <a:off x="5131477" y="2877755"/>
              <a:ext cx="16" cy="7089"/>
            </a:xfrm>
            <a:custGeom>
              <a:avLst/>
              <a:gdLst/>
              <a:ahLst/>
              <a:cxnLst/>
              <a:rect l="l" t="t" r="r" b="b"/>
              <a:pathLst>
                <a:path w="1" h="441" extrusionOk="0">
                  <a:moveTo>
                    <a:pt x="1" y="441"/>
                  </a:moveTo>
                  <a:lnTo>
                    <a:pt x="1" y="441"/>
                  </a:ln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6" name="Google Shape;626;p39"/>
            <p:cNvSpPr/>
            <p:nvPr/>
          </p:nvSpPr>
          <p:spPr>
            <a:xfrm>
              <a:off x="4843896" y="2914293"/>
              <a:ext cx="14757" cy="7684"/>
            </a:xfrm>
            <a:custGeom>
              <a:avLst/>
              <a:gdLst/>
              <a:ahLst/>
              <a:cxnLst/>
              <a:rect l="l" t="t" r="r" b="b"/>
              <a:pathLst>
                <a:path w="918" h="478" extrusionOk="0">
                  <a:moveTo>
                    <a:pt x="477" y="1"/>
                  </a:moveTo>
                  <a:lnTo>
                    <a:pt x="1" y="477"/>
                  </a:lnTo>
                  <a:lnTo>
                    <a:pt x="477" y="477"/>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7" name="Google Shape;627;p39"/>
            <p:cNvSpPr/>
            <p:nvPr/>
          </p:nvSpPr>
          <p:spPr>
            <a:xfrm>
              <a:off x="5146218" y="2870103"/>
              <a:ext cx="7089" cy="7668"/>
            </a:xfrm>
            <a:custGeom>
              <a:avLst/>
              <a:gdLst/>
              <a:ahLst/>
              <a:cxnLst/>
              <a:rect l="l" t="t" r="r" b="b"/>
              <a:pathLst>
                <a:path w="441" h="477" extrusionOk="0">
                  <a:moveTo>
                    <a:pt x="440" y="477"/>
                  </a:moveTo>
                  <a:lnTo>
                    <a:pt x="440" y="477"/>
                  </a:ln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8" name="Google Shape;628;p39"/>
            <p:cNvSpPr/>
            <p:nvPr/>
          </p:nvSpPr>
          <p:spPr>
            <a:xfrm>
              <a:off x="4822098" y="2877755"/>
              <a:ext cx="14741" cy="7089"/>
            </a:xfrm>
            <a:custGeom>
              <a:avLst/>
              <a:gdLst/>
              <a:ahLst/>
              <a:cxnLst/>
              <a:rect l="l" t="t" r="r" b="b"/>
              <a:pathLst>
                <a:path w="917" h="441" extrusionOk="0">
                  <a:moveTo>
                    <a:pt x="0" y="1"/>
                  </a:moveTo>
                  <a:lnTo>
                    <a:pt x="0" y="1"/>
                  </a:lnTo>
                  <a:lnTo>
                    <a:pt x="440" y="1"/>
                  </a:lnTo>
                  <a:lnTo>
                    <a:pt x="917" y="441"/>
                  </a:lnTo>
                  <a:lnTo>
                    <a:pt x="917" y="44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29" name="Google Shape;629;p39"/>
            <p:cNvSpPr/>
            <p:nvPr/>
          </p:nvSpPr>
          <p:spPr>
            <a:xfrm>
              <a:off x="6221716" y="1846463"/>
              <a:ext cx="7089" cy="7089"/>
            </a:xfrm>
            <a:custGeom>
              <a:avLst/>
              <a:gdLst/>
              <a:ahLst/>
              <a:cxnLst/>
              <a:rect l="l" t="t" r="r" b="b"/>
              <a:pathLst>
                <a:path w="441" h="441" extrusionOk="0">
                  <a:moveTo>
                    <a:pt x="0" y="0"/>
                  </a:moveTo>
                  <a:lnTo>
                    <a:pt x="0" y="0"/>
                  </a:lnTo>
                  <a:lnTo>
                    <a:pt x="44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0" name="Google Shape;630;p39"/>
            <p:cNvSpPr/>
            <p:nvPr/>
          </p:nvSpPr>
          <p:spPr>
            <a:xfrm>
              <a:off x="7385610" y="3216616"/>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1" name="Google Shape;631;p39"/>
            <p:cNvSpPr/>
            <p:nvPr/>
          </p:nvSpPr>
          <p:spPr>
            <a:xfrm>
              <a:off x="5028356" y="3164758"/>
              <a:ext cx="16" cy="16"/>
            </a:xfrm>
            <a:custGeom>
              <a:avLst/>
              <a:gdLst/>
              <a:ahLst/>
              <a:cxnLst/>
              <a:rect l="l" t="t" r="r" b="b"/>
              <a:pathLst>
                <a:path w="1" h="1" extrusionOk="0">
                  <a:moveTo>
                    <a:pt x="0" y="0"/>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2" name="Google Shape;632;p39"/>
            <p:cNvSpPr/>
            <p:nvPr/>
          </p:nvSpPr>
          <p:spPr>
            <a:xfrm>
              <a:off x="4681843" y="3002690"/>
              <a:ext cx="37133" cy="14757"/>
            </a:xfrm>
            <a:custGeom>
              <a:avLst/>
              <a:gdLst/>
              <a:ahLst/>
              <a:cxnLst/>
              <a:rect l="l" t="t" r="r" b="b"/>
              <a:pathLst>
                <a:path w="2310" h="918" extrusionOk="0">
                  <a:moveTo>
                    <a:pt x="477" y="1"/>
                  </a:moveTo>
                  <a:lnTo>
                    <a:pt x="0" y="477"/>
                  </a:lnTo>
                  <a:lnTo>
                    <a:pt x="477" y="477"/>
                  </a:lnTo>
                  <a:lnTo>
                    <a:pt x="917" y="917"/>
                  </a:lnTo>
                  <a:lnTo>
                    <a:pt x="2310" y="917"/>
                  </a:lnTo>
                  <a:lnTo>
                    <a:pt x="1833" y="477"/>
                  </a:lnTo>
                  <a:lnTo>
                    <a:pt x="917" y="477"/>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3" name="Google Shape;633;p39"/>
            <p:cNvSpPr/>
            <p:nvPr/>
          </p:nvSpPr>
          <p:spPr>
            <a:xfrm>
              <a:off x="5123826" y="2884828"/>
              <a:ext cx="16" cy="7684"/>
            </a:xfrm>
            <a:custGeom>
              <a:avLst/>
              <a:gdLst/>
              <a:ahLst/>
              <a:cxnLst/>
              <a:rect l="l" t="t" r="r" b="b"/>
              <a:pathLst>
                <a:path w="1" h="478" extrusionOk="0">
                  <a:moveTo>
                    <a:pt x="0" y="477"/>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4" name="Google Shape;634;p39"/>
            <p:cNvSpPr/>
            <p:nvPr/>
          </p:nvSpPr>
          <p:spPr>
            <a:xfrm>
              <a:off x="4888102" y="2951426"/>
              <a:ext cx="7668" cy="7089"/>
            </a:xfrm>
            <a:custGeom>
              <a:avLst/>
              <a:gdLst/>
              <a:ahLst/>
              <a:cxnLst/>
              <a:rect l="l" t="t" r="r" b="b"/>
              <a:pathLst>
                <a:path w="477" h="441" extrusionOk="0">
                  <a:moveTo>
                    <a:pt x="0" y="0"/>
                  </a:moveTo>
                  <a:lnTo>
                    <a:pt x="477" y="44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5" name="Google Shape;635;p39"/>
            <p:cNvSpPr/>
            <p:nvPr/>
          </p:nvSpPr>
          <p:spPr>
            <a:xfrm>
              <a:off x="6449772" y="1846463"/>
              <a:ext cx="7684" cy="16"/>
            </a:xfrm>
            <a:custGeom>
              <a:avLst/>
              <a:gdLst/>
              <a:ahLst/>
              <a:cxnLst/>
              <a:rect l="l" t="t" r="r" b="b"/>
              <a:pathLst>
                <a:path w="478" h="1" extrusionOk="0">
                  <a:moveTo>
                    <a:pt x="477" y="0"/>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6" name="Google Shape;636;p39"/>
            <p:cNvSpPr/>
            <p:nvPr/>
          </p:nvSpPr>
          <p:spPr>
            <a:xfrm>
              <a:off x="6582375" y="2185308"/>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7" name="Google Shape;637;p39"/>
            <p:cNvSpPr/>
            <p:nvPr/>
          </p:nvSpPr>
          <p:spPr>
            <a:xfrm>
              <a:off x="6538168" y="2067446"/>
              <a:ext cx="7684" cy="7089"/>
            </a:xfrm>
            <a:custGeom>
              <a:avLst/>
              <a:gdLst/>
              <a:ahLst/>
              <a:cxnLst/>
              <a:rect l="l" t="t" r="r" b="b"/>
              <a:pathLst>
                <a:path w="478" h="441" extrusionOk="0">
                  <a:moveTo>
                    <a:pt x="1" y="1"/>
                  </a:moveTo>
                  <a:lnTo>
                    <a:pt x="1" y="441"/>
                  </a:lnTo>
                  <a:lnTo>
                    <a:pt x="477" y="44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8" name="Google Shape;638;p39"/>
            <p:cNvSpPr/>
            <p:nvPr/>
          </p:nvSpPr>
          <p:spPr>
            <a:xfrm>
              <a:off x="6435047" y="1787532"/>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39" name="Google Shape;639;p39"/>
            <p:cNvSpPr/>
            <p:nvPr/>
          </p:nvSpPr>
          <p:spPr>
            <a:xfrm>
              <a:off x="6545836" y="2023256"/>
              <a:ext cx="16" cy="7089"/>
            </a:xfrm>
            <a:custGeom>
              <a:avLst/>
              <a:gdLst/>
              <a:ahLst/>
              <a:cxnLst/>
              <a:rect l="l" t="t" r="r" b="b"/>
              <a:pathLst>
                <a:path w="1" h="441" extrusionOk="0">
                  <a:moveTo>
                    <a:pt x="0" y="0"/>
                  </a:moveTo>
                  <a:lnTo>
                    <a:pt x="0" y="0"/>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0" name="Google Shape;640;p39"/>
            <p:cNvSpPr/>
            <p:nvPr/>
          </p:nvSpPr>
          <p:spPr>
            <a:xfrm>
              <a:off x="6994891" y="2030329"/>
              <a:ext cx="58947" cy="22409"/>
            </a:xfrm>
            <a:custGeom>
              <a:avLst/>
              <a:gdLst/>
              <a:ahLst/>
              <a:cxnLst/>
              <a:rect l="l" t="t" r="r" b="b"/>
              <a:pathLst>
                <a:path w="3667" h="1394" extrusionOk="0">
                  <a:moveTo>
                    <a:pt x="2310" y="0"/>
                  </a:moveTo>
                  <a:lnTo>
                    <a:pt x="0" y="917"/>
                  </a:lnTo>
                  <a:lnTo>
                    <a:pt x="917" y="1393"/>
                  </a:lnTo>
                  <a:lnTo>
                    <a:pt x="1833" y="1393"/>
                  </a:lnTo>
                  <a:lnTo>
                    <a:pt x="2310" y="917"/>
                  </a:lnTo>
                  <a:lnTo>
                    <a:pt x="3666" y="1393"/>
                  </a:lnTo>
                  <a:lnTo>
                    <a:pt x="3666" y="1393"/>
                  </a:lnTo>
                  <a:lnTo>
                    <a:pt x="2750" y="477"/>
                  </a:lnTo>
                  <a:lnTo>
                    <a:pt x="231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1" name="Google Shape;641;p39"/>
            <p:cNvSpPr/>
            <p:nvPr/>
          </p:nvSpPr>
          <p:spPr>
            <a:xfrm>
              <a:off x="6619492" y="2354449"/>
              <a:ext cx="7089" cy="7684"/>
            </a:xfrm>
            <a:custGeom>
              <a:avLst/>
              <a:gdLst/>
              <a:ahLst/>
              <a:cxnLst/>
              <a:rect l="l" t="t" r="r" b="b"/>
              <a:pathLst>
                <a:path w="441" h="478" extrusionOk="0">
                  <a:moveTo>
                    <a:pt x="1" y="477"/>
                  </a:moveTo>
                  <a:lnTo>
                    <a:pt x="441" y="0"/>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2" name="Google Shape;642;p39"/>
            <p:cNvSpPr/>
            <p:nvPr/>
          </p:nvSpPr>
          <p:spPr>
            <a:xfrm>
              <a:off x="6560561" y="2126377"/>
              <a:ext cx="7089" cy="16"/>
            </a:xfrm>
            <a:custGeom>
              <a:avLst/>
              <a:gdLst/>
              <a:ahLst/>
              <a:cxnLst/>
              <a:rect l="l" t="t" r="r" b="b"/>
              <a:pathLst>
                <a:path w="441" h="1" extrusionOk="0">
                  <a:moveTo>
                    <a:pt x="44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3" name="Google Shape;643;p39"/>
            <p:cNvSpPr/>
            <p:nvPr/>
          </p:nvSpPr>
          <p:spPr>
            <a:xfrm>
              <a:off x="6700237" y="4092928"/>
              <a:ext cx="7668" cy="7668"/>
            </a:xfrm>
            <a:custGeom>
              <a:avLst/>
              <a:gdLst/>
              <a:ahLst/>
              <a:cxnLst/>
              <a:rect l="l" t="t" r="r" b="b"/>
              <a:pathLst>
                <a:path w="477" h="477" extrusionOk="0">
                  <a:moveTo>
                    <a:pt x="477" y="0"/>
                  </a:moveTo>
                  <a:lnTo>
                    <a:pt x="477" y="0"/>
                  </a:ln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4" name="Google Shape;644;p39"/>
            <p:cNvSpPr/>
            <p:nvPr/>
          </p:nvSpPr>
          <p:spPr>
            <a:xfrm>
              <a:off x="6862289" y="3717529"/>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5" name="Google Shape;645;p39"/>
            <p:cNvSpPr/>
            <p:nvPr/>
          </p:nvSpPr>
          <p:spPr>
            <a:xfrm>
              <a:off x="6493978" y="3909062"/>
              <a:ext cx="16" cy="7089"/>
            </a:xfrm>
            <a:custGeom>
              <a:avLst/>
              <a:gdLst/>
              <a:ahLst/>
              <a:cxnLst/>
              <a:rect l="l" t="t" r="r" b="b"/>
              <a:pathLst>
                <a:path w="1" h="441" extrusionOk="0">
                  <a:moveTo>
                    <a:pt x="0" y="440"/>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6" name="Google Shape;646;p39"/>
            <p:cNvSpPr/>
            <p:nvPr/>
          </p:nvSpPr>
          <p:spPr>
            <a:xfrm>
              <a:off x="6656030" y="4107653"/>
              <a:ext cx="14757" cy="16"/>
            </a:xfrm>
            <a:custGeom>
              <a:avLst/>
              <a:gdLst/>
              <a:ahLst/>
              <a:cxnLst/>
              <a:rect l="l" t="t" r="r" b="b"/>
              <a:pathLst>
                <a:path w="918" h="1" extrusionOk="0">
                  <a:moveTo>
                    <a:pt x="477" y="1"/>
                  </a:moveTo>
                  <a:lnTo>
                    <a:pt x="1" y="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7" name="Google Shape;647;p39"/>
            <p:cNvSpPr/>
            <p:nvPr/>
          </p:nvSpPr>
          <p:spPr>
            <a:xfrm>
              <a:off x="6685496" y="3481805"/>
              <a:ext cx="37149" cy="29482"/>
            </a:xfrm>
            <a:custGeom>
              <a:avLst/>
              <a:gdLst/>
              <a:ahLst/>
              <a:cxnLst/>
              <a:rect l="l" t="t" r="r" b="b"/>
              <a:pathLst>
                <a:path w="2311" h="1834" extrusionOk="0">
                  <a:moveTo>
                    <a:pt x="1394" y="917"/>
                  </a:moveTo>
                  <a:lnTo>
                    <a:pt x="1834" y="440"/>
                  </a:lnTo>
                  <a:lnTo>
                    <a:pt x="2310" y="1"/>
                  </a:lnTo>
                  <a:lnTo>
                    <a:pt x="2310" y="1"/>
                  </a:lnTo>
                  <a:lnTo>
                    <a:pt x="1834" y="440"/>
                  </a:lnTo>
                  <a:lnTo>
                    <a:pt x="1394" y="917"/>
                  </a:lnTo>
                  <a:lnTo>
                    <a:pt x="1" y="1834"/>
                  </a:lnTo>
                  <a:lnTo>
                    <a:pt x="1" y="183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8" name="Google Shape;648;p39"/>
            <p:cNvSpPr/>
            <p:nvPr/>
          </p:nvSpPr>
          <p:spPr>
            <a:xfrm>
              <a:off x="6773892" y="3496546"/>
              <a:ext cx="14757" cy="7073"/>
            </a:xfrm>
            <a:custGeom>
              <a:avLst/>
              <a:gdLst/>
              <a:ahLst/>
              <a:cxnLst/>
              <a:rect l="l" t="t" r="r" b="b"/>
              <a:pathLst>
                <a:path w="918" h="440" extrusionOk="0">
                  <a:moveTo>
                    <a:pt x="477" y="0"/>
                  </a:moveTo>
                  <a:lnTo>
                    <a:pt x="917" y="0"/>
                  </a:lnTo>
                  <a:lnTo>
                    <a:pt x="917" y="0"/>
                  </a:lnTo>
                  <a:lnTo>
                    <a:pt x="477" y="0"/>
                  </a:ln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49" name="Google Shape;649;p39"/>
            <p:cNvSpPr/>
            <p:nvPr/>
          </p:nvSpPr>
          <p:spPr>
            <a:xfrm>
              <a:off x="6832823" y="3518343"/>
              <a:ext cx="7684" cy="16"/>
            </a:xfrm>
            <a:custGeom>
              <a:avLst/>
              <a:gdLst/>
              <a:ahLst/>
              <a:cxnLst/>
              <a:rect l="l" t="t" r="r" b="b"/>
              <a:pathLst>
                <a:path w="478" h="1" extrusionOk="0">
                  <a:moveTo>
                    <a:pt x="477" y="0"/>
                  </a:moveTo>
                  <a:lnTo>
                    <a:pt x="477" y="0"/>
                  </a:ln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0" name="Google Shape;650;p39"/>
            <p:cNvSpPr/>
            <p:nvPr/>
          </p:nvSpPr>
          <p:spPr>
            <a:xfrm>
              <a:off x="6869956" y="3591999"/>
              <a:ext cx="14741" cy="16"/>
            </a:xfrm>
            <a:custGeom>
              <a:avLst/>
              <a:gdLst/>
              <a:ahLst/>
              <a:cxnLst/>
              <a:rect l="l" t="t" r="r" b="b"/>
              <a:pathLst>
                <a:path w="917" h="1" extrusionOk="0">
                  <a:moveTo>
                    <a:pt x="440" y="1"/>
                  </a:moveTo>
                  <a:lnTo>
                    <a:pt x="917" y="1"/>
                  </a:lnTo>
                  <a:lnTo>
                    <a:pt x="440" y="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1" name="Google Shape;651;p39"/>
            <p:cNvSpPr/>
            <p:nvPr/>
          </p:nvSpPr>
          <p:spPr>
            <a:xfrm>
              <a:off x="6663698" y="3503603"/>
              <a:ext cx="7089" cy="16"/>
            </a:xfrm>
            <a:custGeom>
              <a:avLst/>
              <a:gdLst/>
              <a:ahLst/>
              <a:cxnLst/>
              <a:rect l="l" t="t" r="r" b="b"/>
              <a:pathLst>
                <a:path w="441" h="1" extrusionOk="0">
                  <a:moveTo>
                    <a:pt x="0" y="1"/>
                  </a:moveTo>
                  <a:lnTo>
                    <a:pt x="0" y="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2" name="Google Shape;652;p39"/>
            <p:cNvSpPr/>
            <p:nvPr/>
          </p:nvSpPr>
          <p:spPr>
            <a:xfrm>
              <a:off x="6773892" y="4033997"/>
              <a:ext cx="7684" cy="7668"/>
            </a:xfrm>
            <a:custGeom>
              <a:avLst/>
              <a:gdLst/>
              <a:ahLst/>
              <a:cxnLst/>
              <a:rect l="l" t="t" r="r" b="b"/>
              <a:pathLst>
                <a:path w="478" h="477" extrusionOk="0">
                  <a:moveTo>
                    <a:pt x="477" y="0"/>
                  </a:moveTo>
                  <a:lnTo>
                    <a:pt x="477" y="0"/>
                  </a:ln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3" name="Google Shape;653;p39"/>
            <p:cNvSpPr/>
            <p:nvPr/>
          </p:nvSpPr>
          <p:spPr>
            <a:xfrm>
              <a:off x="6818098" y="3496546"/>
              <a:ext cx="16" cy="14741"/>
            </a:xfrm>
            <a:custGeom>
              <a:avLst/>
              <a:gdLst/>
              <a:ahLst/>
              <a:cxnLst/>
              <a:rect l="l" t="t" r="r" b="b"/>
              <a:pathLst>
                <a:path w="1" h="917" extrusionOk="0">
                  <a:moveTo>
                    <a:pt x="0" y="0"/>
                  </a:moveTo>
                  <a:lnTo>
                    <a:pt x="0" y="0"/>
                  </a:lnTo>
                  <a:lnTo>
                    <a:pt x="0" y="917"/>
                  </a:lnTo>
                  <a:lnTo>
                    <a:pt x="0"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4" name="Google Shape;654;p39"/>
            <p:cNvSpPr/>
            <p:nvPr/>
          </p:nvSpPr>
          <p:spPr>
            <a:xfrm>
              <a:off x="6737354" y="4092928"/>
              <a:ext cx="7089" cy="16"/>
            </a:xfrm>
            <a:custGeom>
              <a:avLst/>
              <a:gdLst/>
              <a:ahLst/>
              <a:cxnLst/>
              <a:rect l="l" t="t" r="r" b="b"/>
              <a:pathLst>
                <a:path w="441" h="1" extrusionOk="0">
                  <a:moveTo>
                    <a:pt x="1" y="0"/>
                  </a:moveTo>
                  <a:lnTo>
                    <a:pt x="1" y="0"/>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5" name="Google Shape;655;p39"/>
            <p:cNvSpPr/>
            <p:nvPr/>
          </p:nvSpPr>
          <p:spPr>
            <a:xfrm>
              <a:off x="6752094" y="4063463"/>
              <a:ext cx="16" cy="16"/>
            </a:xfrm>
            <a:custGeom>
              <a:avLst/>
              <a:gdLst/>
              <a:ahLst/>
              <a:cxnLst/>
              <a:rect l="l" t="t" r="r" b="b"/>
              <a:pathLst>
                <a:path w="1" h="1" extrusionOk="0">
                  <a:moveTo>
                    <a:pt x="0" y="0"/>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6" name="Google Shape;656;p39"/>
            <p:cNvSpPr/>
            <p:nvPr/>
          </p:nvSpPr>
          <p:spPr>
            <a:xfrm>
              <a:off x="7407408" y="3371016"/>
              <a:ext cx="29482" cy="16"/>
            </a:xfrm>
            <a:custGeom>
              <a:avLst/>
              <a:gdLst/>
              <a:ahLst/>
              <a:cxnLst/>
              <a:rect l="l" t="t" r="r" b="b"/>
              <a:pathLst>
                <a:path w="1834" h="1" extrusionOk="0">
                  <a:moveTo>
                    <a:pt x="0" y="0"/>
                  </a:moveTo>
                  <a:lnTo>
                    <a:pt x="917" y="0"/>
                  </a:lnTo>
                  <a:lnTo>
                    <a:pt x="1833" y="0"/>
                  </a:lnTo>
                  <a:lnTo>
                    <a:pt x="1833"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7" name="Google Shape;657;p39"/>
            <p:cNvSpPr/>
            <p:nvPr/>
          </p:nvSpPr>
          <p:spPr>
            <a:xfrm>
              <a:off x="6590026" y="4122394"/>
              <a:ext cx="16" cy="16"/>
            </a:xfrm>
            <a:custGeom>
              <a:avLst/>
              <a:gdLst/>
              <a:ahLst/>
              <a:cxnLst/>
              <a:rect l="l" t="t" r="r" b="b"/>
              <a:pathLst>
                <a:path w="1" h="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8" name="Google Shape;658;p39"/>
            <p:cNvSpPr/>
            <p:nvPr/>
          </p:nvSpPr>
          <p:spPr>
            <a:xfrm>
              <a:off x="6626565" y="4100580"/>
              <a:ext cx="7684" cy="16"/>
            </a:xfrm>
            <a:custGeom>
              <a:avLst/>
              <a:gdLst/>
              <a:ahLst/>
              <a:cxnLst/>
              <a:rect l="l" t="t" r="r" b="b"/>
              <a:pathLst>
                <a:path w="478" h="1" extrusionOk="0">
                  <a:moveTo>
                    <a:pt x="477"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59" name="Google Shape;659;p39"/>
            <p:cNvSpPr/>
            <p:nvPr/>
          </p:nvSpPr>
          <p:spPr>
            <a:xfrm>
              <a:off x="6766819" y="4092928"/>
              <a:ext cx="7089" cy="7668"/>
            </a:xfrm>
            <a:custGeom>
              <a:avLst/>
              <a:gdLst/>
              <a:ahLst/>
              <a:cxnLst/>
              <a:rect l="l" t="t" r="r" b="b"/>
              <a:pathLst>
                <a:path w="441" h="477" extrusionOk="0">
                  <a:moveTo>
                    <a:pt x="441" y="0"/>
                  </a:moveTo>
                  <a:lnTo>
                    <a:pt x="441" y="0"/>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0" name="Google Shape;660;p39"/>
            <p:cNvSpPr/>
            <p:nvPr/>
          </p:nvSpPr>
          <p:spPr>
            <a:xfrm>
              <a:off x="6759167" y="4130045"/>
              <a:ext cx="16" cy="7089"/>
            </a:xfrm>
            <a:custGeom>
              <a:avLst/>
              <a:gdLst/>
              <a:ahLst/>
              <a:cxnLst/>
              <a:rect l="l" t="t" r="r" b="b"/>
              <a:pathLst>
                <a:path w="1" h="441" extrusionOk="0">
                  <a:moveTo>
                    <a:pt x="0" y="1"/>
                  </a:moveTo>
                  <a:lnTo>
                    <a:pt x="0" y="1"/>
                  </a:ln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1" name="Google Shape;661;p39"/>
            <p:cNvSpPr/>
            <p:nvPr/>
          </p:nvSpPr>
          <p:spPr>
            <a:xfrm>
              <a:off x="6766819" y="4107653"/>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2" name="Google Shape;662;p39"/>
            <p:cNvSpPr/>
            <p:nvPr/>
          </p:nvSpPr>
          <p:spPr>
            <a:xfrm>
              <a:off x="6369043" y="4262648"/>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3" name="Google Shape;663;p39"/>
            <p:cNvSpPr/>
            <p:nvPr/>
          </p:nvSpPr>
          <p:spPr>
            <a:xfrm>
              <a:off x="7304271" y="3216616"/>
              <a:ext cx="14757" cy="7089"/>
            </a:xfrm>
            <a:custGeom>
              <a:avLst/>
              <a:gdLst/>
              <a:ahLst/>
              <a:cxnLst/>
              <a:rect l="l" t="t" r="r" b="b"/>
              <a:pathLst>
                <a:path w="918" h="441" extrusionOk="0">
                  <a:moveTo>
                    <a:pt x="917" y="0"/>
                  </a:moveTo>
                  <a:lnTo>
                    <a:pt x="917" y="0"/>
                  </a:ln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4" name="Google Shape;664;p39"/>
            <p:cNvSpPr/>
            <p:nvPr/>
          </p:nvSpPr>
          <p:spPr>
            <a:xfrm>
              <a:off x="7274805" y="3208948"/>
              <a:ext cx="14757" cy="14757"/>
            </a:xfrm>
            <a:custGeom>
              <a:avLst/>
              <a:gdLst/>
              <a:ahLst/>
              <a:cxnLst/>
              <a:rect l="l" t="t" r="r" b="b"/>
              <a:pathLst>
                <a:path w="918" h="918" extrusionOk="0">
                  <a:moveTo>
                    <a:pt x="917" y="477"/>
                  </a:moveTo>
                  <a:lnTo>
                    <a:pt x="917" y="1"/>
                  </a:lnTo>
                  <a:lnTo>
                    <a:pt x="917" y="1"/>
                  </a:lnTo>
                  <a:lnTo>
                    <a:pt x="917" y="477"/>
                  </a:lnTo>
                  <a:lnTo>
                    <a:pt x="1" y="917"/>
                  </a:lnTo>
                  <a:lnTo>
                    <a:pt x="1"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5" name="Google Shape;665;p39"/>
            <p:cNvSpPr/>
            <p:nvPr/>
          </p:nvSpPr>
          <p:spPr>
            <a:xfrm>
              <a:off x="7208801" y="3194223"/>
              <a:ext cx="14757" cy="29482"/>
            </a:xfrm>
            <a:custGeom>
              <a:avLst/>
              <a:gdLst/>
              <a:ahLst/>
              <a:cxnLst/>
              <a:rect l="l" t="t" r="r" b="b"/>
              <a:pathLst>
                <a:path w="918" h="1834" extrusionOk="0">
                  <a:moveTo>
                    <a:pt x="917" y="0"/>
                  </a:moveTo>
                  <a:lnTo>
                    <a:pt x="1" y="917"/>
                  </a:lnTo>
                  <a:lnTo>
                    <a:pt x="1" y="1833"/>
                  </a:lnTo>
                  <a:lnTo>
                    <a:pt x="441" y="91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6" name="Google Shape;666;p39"/>
            <p:cNvSpPr/>
            <p:nvPr/>
          </p:nvSpPr>
          <p:spPr>
            <a:xfrm>
              <a:off x="7179336" y="3216616"/>
              <a:ext cx="7089" cy="7089"/>
            </a:xfrm>
            <a:custGeom>
              <a:avLst/>
              <a:gdLst/>
              <a:ahLst/>
              <a:cxnLst/>
              <a:rect l="l" t="t" r="r" b="b"/>
              <a:pathLst>
                <a:path w="441" h="441" extrusionOk="0">
                  <a:moveTo>
                    <a:pt x="441" y="0"/>
                  </a:moveTo>
                  <a:lnTo>
                    <a:pt x="441" y="0"/>
                  </a:ln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7" name="Google Shape;667;p39"/>
            <p:cNvSpPr/>
            <p:nvPr/>
          </p:nvSpPr>
          <p:spPr>
            <a:xfrm>
              <a:off x="7415076" y="3216616"/>
              <a:ext cx="7073" cy="7089"/>
            </a:xfrm>
            <a:custGeom>
              <a:avLst/>
              <a:gdLst/>
              <a:ahLst/>
              <a:cxnLst/>
              <a:rect l="l" t="t" r="r" b="b"/>
              <a:pathLst>
                <a:path w="440" h="441" extrusionOk="0">
                  <a:moveTo>
                    <a:pt x="440" y="0"/>
                  </a:moveTo>
                  <a:lnTo>
                    <a:pt x="440" y="0"/>
                  </a:lnTo>
                  <a:lnTo>
                    <a:pt x="0" y="440"/>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8" name="Google Shape;668;p39"/>
            <p:cNvSpPr/>
            <p:nvPr/>
          </p:nvSpPr>
          <p:spPr>
            <a:xfrm>
              <a:off x="7149870" y="3216616"/>
              <a:ext cx="21830" cy="16"/>
            </a:xfrm>
            <a:custGeom>
              <a:avLst/>
              <a:gdLst/>
              <a:ahLst/>
              <a:cxnLst/>
              <a:rect l="l" t="t" r="r" b="b"/>
              <a:pathLst>
                <a:path w="1358" h="1" extrusionOk="0">
                  <a:moveTo>
                    <a:pt x="1357" y="0"/>
                  </a:moveTo>
                  <a:lnTo>
                    <a:pt x="1357" y="0"/>
                  </a:lnTo>
                  <a:lnTo>
                    <a:pt x="917" y="0"/>
                  </a:lnTo>
                  <a:lnTo>
                    <a:pt x="1"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69" name="Google Shape;669;p39"/>
            <p:cNvSpPr/>
            <p:nvPr/>
          </p:nvSpPr>
          <p:spPr>
            <a:xfrm>
              <a:off x="7415076" y="3267879"/>
              <a:ext cx="7073" cy="16"/>
            </a:xfrm>
            <a:custGeom>
              <a:avLst/>
              <a:gdLst/>
              <a:ahLst/>
              <a:cxnLst/>
              <a:rect l="l" t="t" r="r" b="b"/>
              <a:pathLst>
                <a:path w="440" h="1" extrusionOk="0">
                  <a:moveTo>
                    <a:pt x="440" y="1"/>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0" name="Google Shape;670;p39"/>
            <p:cNvSpPr/>
            <p:nvPr/>
          </p:nvSpPr>
          <p:spPr>
            <a:xfrm>
              <a:off x="7333736" y="3208948"/>
              <a:ext cx="22425" cy="7684"/>
            </a:xfrm>
            <a:custGeom>
              <a:avLst/>
              <a:gdLst/>
              <a:ahLst/>
              <a:cxnLst/>
              <a:rect l="l" t="t" r="r" b="b"/>
              <a:pathLst>
                <a:path w="1395" h="478" extrusionOk="0">
                  <a:moveTo>
                    <a:pt x="478" y="1"/>
                  </a:moveTo>
                  <a:lnTo>
                    <a:pt x="1394" y="1"/>
                  </a:lnTo>
                  <a:lnTo>
                    <a:pt x="1394" y="1"/>
                  </a:lnTo>
                  <a:lnTo>
                    <a:pt x="1394" y="1"/>
                  </a:lnTo>
                  <a:lnTo>
                    <a:pt x="478" y="1"/>
                  </a:lnTo>
                  <a:lnTo>
                    <a:pt x="478" y="477"/>
                  </a:lnTo>
                  <a:lnTo>
                    <a:pt x="1" y="477"/>
                  </a:lnTo>
                  <a:lnTo>
                    <a:pt x="478"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1" name="Google Shape;671;p39"/>
            <p:cNvSpPr/>
            <p:nvPr/>
          </p:nvSpPr>
          <p:spPr>
            <a:xfrm>
              <a:off x="7370869" y="3216616"/>
              <a:ext cx="16" cy="7089"/>
            </a:xfrm>
            <a:custGeom>
              <a:avLst/>
              <a:gdLst/>
              <a:ahLst/>
              <a:cxnLst/>
              <a:rect l="l" t="t" r="r" b="b"/>
              <a:pathLst>
                <a:path w="1" h="441" extrusionOk="0">
                  <a:moveTo>
                    <a:pt x="1" y="0"/>
                  </a:moveTo>
                  <a:lnTo>
                    <a:pt x="1" y="0"/>
                  </a:ln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2" name="Google Shape;672;p39"/>
            <p:cNvSpPr/>
            <p:nvPr/>
          </p:nvSpPr>
          <p:spPr>
            <a:xfrm>
              <a:off x="6773892" y="3231340"/>
              <a:ext cx="16" cy="7089"/>
            </a:xfrm>
            <a:custGeom>
              <a:avLst/>
              <a:gdLst/>
              <a:ahLst/>
              <a:cxnLst/>
              <a:rect l="l" t="t" r="r" b="b"/>
              <a:pathLst>
                <a:path w="1" h="441" extrusionOk="0">
                  <a:moveTo>
                    <a:pt x="1" y="44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3" name="Google Shape;673;p39"/>
            <p:cNvSpPr/>
            <p:nvPr/>
          </p:nvSpPr>
          <p:spPr>
            <a:xfrm>
              <a:off x="6493978" y="3246081"/>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4" name="Google Shape;674;p39"/>
            <p:cNvSpPr/>
            <p:nvPr/>
          </p:nvSpPr>
          <p:spPr>
            <a:xfrm>
              <a:off x="6855216" y="3223689"/>
              <a:ext cx="16" cy="16"/>
            </a:xfrm>
            <a:custGeom>
              <a:avLst/>
              <a:gdLst/>
              <a:ahLst/>
              <a:cxnLst/>
              <a:rect l="l" t="t" r="r" b="b"/>
              <a:pathLst>
                <a:path w="1" h="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5" name="Google Shape;675;p39"/>
            <p:cNvSpPr/>
            <p:nvPr/>
          </p:nvSpPr>
          <p:spPr>
            <a:xfrm>
              <a:off x="6744427" y="3223689"/>
              <a:ext cx="16" cy="7668"/>
            </a:xfrm>
            <a:custGeom>
              <a:avLst/>
              <a:gdLst/>
              <a:ahLst/>
              <a:cxnLst/>
              <a:rect l="l" t="t" r="r" b="b"/>
              <a:pathLst>
                <a:path w="1" h="477" extrusionOk="0">
                  <a:moveTo>
                    <a:pt x="1" y="477"/>
                  </a:moveTo>
                  <a:lnTo>
                    <a:pt x="1" y="477"/>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6" name="Google Shape;676;p39"/>
            <p:cNvSpPr/>
            <p:nvPr/>
          </p:nvSpPr>
          <p:spPr>
            <a:xfrm>
              <a:off x="6538168" y="3208948"/>
              <a:ext cx="7684" cy="16"/>
            </a:xfrm>
            <a:custGeom>
              <a:avLst/>
              <a:gdLst/>
              <a:ahLst/>
              <a:cxnLst/>
              <a:rect l="l" t="t" r="r" b="b"/>
              <a:pathLst>
                <a:path w="478" h="1" extrusionOk="0">
                  <a:moveTo>
                    <a:pt x="1" y="1"/>
                  </a:move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7" name="Google Shape;677;p39"/>
            <p:cNvSpPr/>
            <p:nvPr/>
          </p:nvSpPr>
          <p:spPr>
            <a:xfrm>
              <a:off x="6943612" y="3113479"/>
              <a:ext cx="21830" cy="7089"/>
            </a:xfrm>
            <a:custGeom>
              <a:avLst/>
              <a:gdLst/>
              <a:ahLst/>
              <a:cxnLst/>
              <a:rect l="l" t="t" r="r" b="b"/>
              <a:pathLst>
                <a:path w="1358" h="441" extrusionOk="0">
                  <a:moveTo>
                    <a:pt x="917" y="1"/>
                  </a:moveTo>
                  <a:lnTo>
                    <a:pt x="1" y="441"/>
                  </a:lnTo>
                  <a:lnTo>
                    <a:pt x="1" y="441"/>
                  </a:lnTo>
                  <a:lnTo>
                    <a:pt x="135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8" name="Google Shape;678;p39"/>
            <p:cNvSpPr/>
            <p:nvPr/>
          </p:nvSpPr>
          <p:spPr>
            <a:xfrm>
              <a:off x="7002543" y="3098754"/>
              <a:ext cx="14757" cy="14741"/>
            </a:xfrm>
            <a:custGeom>
              <a:avLst/>
              <a:gdLst/>
              <a:ahLst/>
              <a:cxnLst/>
              <a:rect l="l" t="t" r="r" b="b"/>
              <a:pathLst>
                <a:path w="918" h="917" extrusionOk="0">
                  <a:moveTo>
                    <a:pt x="917" y="0"/>
                  </a:moveTo>
                  <a:lnTo>
                    <a:pt x="917" y="0"/>
                  </a:lnTo>
                  <a:lnTo>
                    <a:pt x="1" y="917"/>
                  </a:lnTo>
                  <a:lnTo>
                    <a:pt x="1"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79" name="Google Shape;679;p39"/>
            <p:cNvSpPr/>
            <p:nvPr/>
          </p:nvSpPr>
          <p:spPr>
            <a:xfrm>
              <a:off x="6965426" y="3105827"/>
              <a:ext cx="14741" cy="7668"/>
            </a:xfrm>
            <a:custGeom>
              <a:avLst/>
              <a:gdLst/>
              <a:ahLst/>
              <a:cxnLst/>
              <a:rect l="l" t="t" r="r" b="b"/>
              <a:pathLst>
                <a:path w="917" h="477" extrusionOk="0">
                  <a:moveTo>
                    <a:pt x="477" y="0"/>
                  </a:moveTo>
                  <a:lnTo>
                    <a:pt x="0" y="477"/>
                  </a:lnTo>
                  <a:lnTo>
                    <a:pt x="477" y="47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0" name="Google Shape;680;p39"/>
            <p:cNvSpPr/>
            <p:nvPr/>
          </p:nvSpPr>
          <p:spPr>
            <a:xfrm>
              <a:off x="7090939" y="3157685"/>
              <a:ext cx="14757" cy="7089"/>
            </a:xfrm>
            <a:custGeom>
              <a:avLst/>
              <a:gdLst/>
              <a:ahLst/>
              <a:cxnLst/>
              <a:rect l="l" t="t" r="r" b="b"/>
              <a:pathLst>
                <a:path w="918" h="441" extrusionOk="0">
                  <a:moveTo>
                    <a:pt x="441" y="0"/>
                  </a:moveTo>
                  <a:lnTo>
                    <a:pt x="917" y="0"/>
                  </a:lnTo>
                  <a:lnTo>
                    <a:pt x="917" y="0"/>
                  </a:lnTo>
                  <a:lnTo>
                    <a:pt x="441" y="0"/>
                  </a:lnTo>
                  <a:lnTo>
                    <a:pt x="1" y="440"/>
                  </a:lnTo>
                  <a:lnTo>
                    <a:pt x="1"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1" name="Google Shape;681;p39"/>
            <p:cNvSpPr/>
            <p:nvPr/>
          </p:nvSpPr>
          <p:spPr>
            <a:xfrm>
              <a:off x="8092782" y="3879597"/>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2" name="Google Shape;682;p39"/>
            <p:cNvSpPr/>
            <p:nvPr/>
          </p:nvSpPr>
          <p:spPr>
            <a:xfrm>
              <a:off x="5683670" y="3002690"/>
              <a:ext cx="7668" cy="7684"/>
            </a:xfrm>
            <a:custGeom>
              <a:avLst/>
              <a:gdLst/>
              <a:ahLst/>
              <a:cxnLst/>
              <a:rect l="l" t="t" r="r" b="b"/>
              <a:pathLst>
                <a:path w="477" h="478" extrusionOk="0">
                  <a:moveTo>
                    <a:pt x="0" y="1"/>
                  </a:moveTo>
                  <a:lnTo>
                    <a:pt x="477" y="477"/>
                  </a:lnTo>
                  <a:lnTo>
                    <a:pt x="477"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3" name="Google Shape;683;p39"/>
            <p:cNvSpPr/>
            <p:nvPr/>
          </p:nvSpPr>
          <p:spPr>
            <a:xfrm>
              <a:off x="5706062" y="3010357"/>
              <a:ext cx="7089" cy="7089"/>
            </a:xfrm>
            <a:custGeom>
              <a:avLst/>
              <a:gdLst/>
              <a:ahLst/>
              <a:cxnLst/>
              <a:rect l="l" t="t" r="r" b="b"/>
              <a:pathLst>
                <a:path w="441" h="441" extrusionOk="0">
                  <a:moveTo>
                    <a:pt x="1" y="0"/>
                  </a:moveTo>
                  <a:lnTo>
                    <a:pt x="440" y="440"/>
                  </a:lnTo>
                  <a:lnTo>
                    <a:pt x="44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4" name="Google Shape;684;p39"/>
            <p:cNvSpPr/>
            <p:nvPr/>
          </p:nvSpPr>
          <p:spPr>
            <a:xfrm>
              <a:off x="7591869" y="3680412"/>
              <a:ext cx="14741" cy="22409"/>
            </a:xfrm>
            <a:custGeom>
              <a:avLst/>
              <a:gdLst/>
              <a:ahLst/>
              <a:cxnLst/>
              <a:rect l="l" t="t" r="r" b="b"/>
              <a:pathLst>
                <a:path w="917" h="1394" extrusionOk="0">
                  <a:moveTo>
                    <a:pt x="440" y="917"/>
                  </a:moveTo>
                  <a:lnTo>
                    <a:pt x="917" y="0"/>
                  </a:lnTo>
                  <a:lnTo>
                    <a:pt x="917" y="0"/>
                  </a:lnTo>
                  <a:lnTo>
                    <a:pt x="440" y="917"/>
                  </a:lnTo>
                  <a:lnTo>
                    <a:pt x="0" y="1393"/>
                  </a:lnTo>
                  <a:lnTo>
                    <a:pt x="0" y="1393"/>
                  </a:lnTo>
                  <a:lnTo>
                    <a:pt x="0" y="1393"/>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5" name="Google Shape;685;p39"/>
            <p:cNvSpPr/>
            <p:nvPr/>
          </p:nvSpPr>
          <p:spPr>
            <a:xfrm>
              <a:off x="7562403" y="3702804"/>
              <a:ext cx="7073" cy="21814"/>
            </a:xfrm>
            <a:custGeom>
              <a:avLst/>
              <a:gdLst/>
              <a:ahLst/>
              <a:cxnLst/>
              <a:rect l="l" t="t" r="r" b="b"/>
              <a:pathLst>
                <a:path w="440" h="1357" extrusionOk="0">
                  <a:moveTo>
                    <a:pt x="440" y="0"/>
                  </a:moveTo>
                  <a:lnTo>
                    <a:pt x="440" y="0"/>
                  </a:lnTo>
                  <a:lnTo>
                    <a:pt x="0" y="1357"/>
                  </a:lnTo>
                  <a:lnTo>
                    <a:pt x="0" y="135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6" name="Google Shape;686;p39"/>
            <p:cNvSpPr/>
            <p:nvPr/>
          </p:nvSpPr>
          <p:spPr>
            <a:xfrm>
              <a:off x="6295372" y="2863030"/>
              <a:ext cx="29482" cy="7089"/>
            </a:xfrm>
            <a:custGeom>
              <a:avLst/>
              <a:gdLst/>
              <a:ahLst/>
              <a:cxnLst/>
              <a:rect l="l" t="t" r="r" b="b"/>
              <a:pathLst>
                <a:path w="1834" h="441" extrusionOk="0">
                  <a:moveTo>
                    <a:pt x="1834" y="0"/>
                  </a:moveTo>
                  <a:lnTo>
                    <a:pt x="1" y="440"/>
                  </a:lnTo>
                  <a:lnTo>
                    <a:pt x="441" y="440"/>
                  </a:lnTo>
                  <a:lnTo>
                    <a:pt x="1834"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7" name="Google Shape;687;p39"/>
            <p:cNvSpPr/>
            <p:nvPr/>
          </p:nvSpPr>
          <p:spPr>
            <a:xfrm>
              <a:off x="8107506" y="3923787"/>
              <a:ext cx="7089" cy="7089"/>
            </a:xfrm>
            <a:custGeom>
              <a:avLst/>
              <a:gdLst/>
              <a:ahLst/>
              <a:cxnLst/>
              <a:rect l="l" t="t" r="r" b="b"/>
              <a:pathLst>
                <a:path w="441" h="441" extrusionOk="0">
                  <a:moveTo>
                    <a:pt x="1" y="1"/>
                  </a:moveTo>
                  <a:lnTo>
                    <a:pt x="44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8" name="Google Shape;688;p39"/>
            <p:cNvSpPr/>
            <p:nvPr/>
          </p:nvSpPr>
          <p:spPr>
            <a:xfrm>
              <a:off x="7643132" y="3688063"/>
              <a:ext cx="37149" cy="7089"/>
            </a:xfrm>
            <a:custGeom>
              <a:avLst/>
              <a:gdLst/>
              <a:ahLst/>
              <a:cxnLst/>
              <a:rect l="l" t="t" r="r" b="b"/>
              <a:pathLst>
                <a:path w="2311" h="441" extrusionOk="0">
                  <a:moveTo>
                    <a:pt x="2310" y="1"/>
                  </a:moveTo>
                  <a:lnTo>
                    <a:pt x="2310" y="1"/>
                  </a:lnTo>
                  <a:lnTo>
                    <a:pt x="1" y="441"/>
                  </a:lnTo>
                  <a:lnTo>
                    <a:pt x="1" y="441"/>
                  </a:ln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89" name="Google Shape;689;p39"/>
            <p:cNvSpPr/>
            <p:nvPr/>
          </p:nvSpPr>
          <p:spPr>
            <a:xfrm>
              <a:off x="6619492" y="2700962"/>
              <a:ext cx="7089" cy="7089"/>
            </a:xfrm>
            <a:custGeom>
              <a:avLst/>
              <a:gdLst/>
              <a:ahLst/>
              <a:cxnLst/>
              <a:rect l="l" t="t" r="r" b="b"/>
              <a:pathLst>
                <a:path w="441" h="441" extrusionOk="0">
                  <a:moveTo>
                    <a:pt x="1" y="1"/>
                  </a:moveTo>
                  <a:lnTo>
                    <a:pt x="441" y="441"/>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0" name="Google Shape;690;p39"/>
            <p:cNvSpPr/>
            <p:nvPr/>
          </p:nvSpPr>
          <p:spPr>
            <a:xfrm>
              <a:off x="7819925" y="3688063"/>
              <a:ext cx="44222" cy="14757"/>
            </a:xfrm>
            <a:custGeom>
              <a:avLst/>
              <a:gdLst/>
              <a:ahLst/>
              <a:cxnLst/>
              <a:rect l="l" t="t" r="r" b="b"/>
              <a:pathLst>
                <a:path w="2751" h="918" extrusionOk="0">
                  <a:moveTo>
                    <a:pt x="1394" y="917"/>
                  </a:moveTo>
                  <a:lnTo>
                    <a:pt x="1834" y="441"/>
                  </a:lnTo>
                  <a:lnTo>
                    <a:pt x="2750" y="1"/>
                  </a:lnTo>
                  <a:lnTo>
                    <a:pt x="2750" y="1"/>
                  </a:lnTo>
                  <a:lnTo>
                    <a:pt x="1834" y="441"/>
                  </a:lnTo>
                  <a:lnTo>
                    <a:pt x="1394" y="917"/>
                  </a:lnTo>
                  <a:lnTo>
                    <a:pt x="477" y="917"/>
                  </a:lnTo>
                  <a:lnTo>
                    <a:pt x="1" y="917"/>
                  </a:lnTo>
                  <a:lnTo>
                    <a:pt x="477"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1" name="Google Shape;691;p39"/>
            <p:cNvSpPr/>
            <p:nvPr/>
          </p:nvSpPr>
          <p:spPr>
            <a:xfrm>
              <a:off x="4998891" y="3960326"/>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2" name="Google Shape;692;p39"/>
            <p:cNvSpPr/>
            <p:nvPr/>
          </p:nvSpPr>
          <p:spPr>
            <a:xfrm>
              <a:off x="5691337" y="3098754"/>
              <a:ext cx="14741" cy="21814"/>
            </a:xfrm>
            <a:custGeom>
              <a:avLst/>
              <a:gdLst/>
              <a:ahLst/>
              <a:cxnLst/>
              <a:rect l="l" t="t" r="r" b="b"/>
              <a:pathLst>
                <a:path w="917" h="1357" extrusionOk="0">
                  <a:moveTo>
                    <a:pt x="0" y="0"/>
                  </a:moveTo>
                  <a:lnTo>
                    <a:pt x="440" y="440"/>
                  </a:lnTo>
                  <a:lnTo>
                    <a:pt x="917" y="1357"/>
                  </a:lnTo>
                  <a:lnTo>
                    <a:pt x="917" y="44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3" name="Google Shape;693;p39"/>
            <p:cNvSpPr/>
            <p:nvPr/>
          </p:nvSpPr>
          <p:spPr>
            <a:xfrm>
              <a:off x="7768661" y="3688063"/>
              <a:ext cx="21814" cy="7089"/>
            </a:xfrm>
            <a:custGeom>
              <a:avLst/>
              <a:gdLst/>
              <a:ahLst/>
              <a:cxnLst/>
              <a:rect l="l" t="t" r="r" b="b"/>
              <a:pathLst>
                <a:path w="1357" h="441" extrusionOk="0">
                  <a:moveTo>
                    <a:pt x="1357" y="1"/>
                  </a:moveTo>
                  <a:lnTo>
                    <a:pt x="1357" y="1"/>
                  </a:lnTo>
                  <a:lnTo>
                    <a:pt x="0" y="441"/>
                  </a:ln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4" name="Google Shape;694;p39"/>
            <p:cNvSpPr/>
            <p:nvPr/>
          </p:nvSpPr>
          <p:spPr>
            <a:xfrm>
              <a:off x="7716803" y="3688063"/>
              <a:ext cx="37133" cy="7089"/>
            </a:xfrm>
            <a:custGeom>
              <a:avLst/>
              <a:gdLst/>
              <a:ahLst/>
              <a:cxnLst/>
              <a:rect l="l" t="t" r="r" b="b"/>
              <a:pathLst>
                <a:path w="2310" h="441" extrusionOk="0">
                  <a:moveTo>
                    <a:pt x="1833" y="1"/>
                  </a:moveTo>
                  <a:lnTo>
                    <a:pt x="2310" y="1"/>
                  </a:lnTo>
                  <a:lnTo>
                    <a:pt x="1833" y="1"/>
                  </a:lnTo>
                  <a:lnTo>
                    <a:pt x="477" y="441"/>
                  </a:lnTo>
                  <a:lnTo>
                    <a:pt x="0" y="441"/>
                  </a:lnTo>
                  <a:lnTo>
                    <a:pt x="477"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5" name="Google Shape;695;p39"/>
            <p:cNvSpPr/>
            <p:nvPr/>
          </p:nvSpPr>
          <p:spPr>
            <a:xfrm>
              <a:off x="7687338" y="3695136"/>
              <a:ext cx="7668" cy="16"/>
            </a:xfrm>
            <a:custGeom>
              <a:avLst/>
              <a:gdLst/>
              <a:ahLst/>
              <a:cxnLst/>
              <a:rect l="l" t="t" r="r" b="b"/>
              <a:pathLst>
                <a:path w="477" h="1" extrusionOk="0">
                  <a:moveTo>
                    <a:pt x="477" y="1"/>
                  </a:moveTo>
                  <a:lnTo>
                    <a:pt x="477" y="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6" name="Google Shape;696;p39"/>
            <p:cNvSpPr/>
            <p:nvPr/>
          </p:nvSpPr>
          <p:spPr>
            <a:xfrm>
              <a:off x="6597099" y="2722776"/>
              <a:ext cx="16" cy="7668"/>
            </a:xfrm>
            <a:custGeom>
              <a:avLst/>
              <a:gdLst/>
              <a:ahLst/>
              <a:cxnLst/>
              <a:rect l="l" t="t" r="r" b="b"/>
              <a:pathLst>
                <a:path w="1" h="477" extrusionOk="0">
                  <a:moveTo>
                    <a:pt x="1" y="0"/>
                  </a:move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7" name="Google Shape;697;p39"/>
            <p:cNvSpPr/>
            <p:nvPr/>
          </p:nvSpPr>
          <p:spPr>
            <a:xfrm>
              <a:off x="6626565" y="2855362"/>
              <a:ext cx="14757" cy="14757"/>
            </a:xfrm>
            <a:custGeom>
              <a:avLst/>
              <a:gdLst/>
              <a:ahLst/>
              <a:cxnLst/>
              <a:rect l="l" t="t" r="r" b="b"/>
              <a:pathLst>
                <a:path w="918" h="918" extrusionOk="0">
                  <a:moveTo>
                    <a:pt x="1" y="1"/>
                  </a:moveTo>
                  <a:lnTo>
                    <a:pt x="477" y="477"/>
                  </a:lnTo>
                  <a:lnTo>
                    <a:pt x="917" y="917"/>
                  </a:lnTo>
                  <a:lnTo>
                    <a:pt x="917" y="477"/>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8" name="Google Shape;698;p39"/>
            <p:cNvSpPr/>
            <p:nvPr/>
          </p:nvSpPr>
          <p:spPr>
            <a:xfrm>
              <a:off x="6611840" y="2766966"/>
              <a:ext cx="14741" cy="16"/>
            </a:xfrm>
            <a:custGeom>
              <a:avLst/>
              <a:gdLst/>
              <a:ahLst/>
              <a:cxnLst/>
              <a:rect l="l" t="t" r="r" b="b"/>
              <a:pathLst>
                <a:path w="917" h="1" extrusionOk="0">
                  <a:moveTo>
                    <a:pt x="0" y="1"/>
                  </a:moveTo>
                  <a:lnTo>
                    <a:pt x="917" y="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699" name="Google Shape;699;p39"/>
            <p:cNvSpPr/>
            <p:nvPr/>
          </p:nvSpPr>
          <p:spPr>
            <a:xfrm>
              <a:off x="6678423" y="2840638"/>
              <a:ext cx="21830" cy="16"/>
            </a:xfrm>
            <a:custGeom>
              <a:avLst/>
              <a:gdLst/>
              <a:ahLst/>
              <a:cxnLst/>
              <a:rect l="l" t="t" r="r" b="b"/>
              <a:pathLst>
                <a:path w="1358" h="1" extrusionOk="0">
                  <a:moveTo>
                    <a:pt x="1357" y="0"/>
                  </a:moveTo>
                  <a:lnTo>
                    <a:pt x="917" y="0"/>
                  </a:lnTo>
                  <a:lnTo>
                    <a:pt x="1"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0" name="Google Shape;700;p39"/>
            <p:cNvSpPr/>
            <p:nvPr/>
          </p:nvSpPr>
          <p:spPr>
            <a:xfrm>
              <a:off x="6884681" y="3046896"/>
              <a:ext cx="14757" cy="7668"/>
            </a:xfrm>
            <a:custGeom>
              <a:avLst/>
              <a:gdLst/>
              <a:ahLst/>
              <a:cxnLst/>
              <a:rect l="l" t="t" r="r" b="b"/>
              <a:pathLst>
                <a:path w="918" h="477" extrusionOk="0">
                  <a:moveTo>
                    <a:pt x="1" y="0"/>
                  </a:moveTo>
                  <a:lnTo>
                    <a:pt x="917" y="477"/>
                  </a:lnTo>
                  <a:lnTo>
                    <a:pt x="917"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1" name="Google Shape;701;p39"/>
            <p:cNvSpPr/>
            <p:nvPr/>
          </p:nvSpPr>
          <p:spPr>
            <a:xfrm>
              <a:off x="6611840" y="2737500"/>
              <a:ext cx="7668" cy="7684"/>
            </a:xfrm>
            <a:custGeom>
              <a:avLst/>
              <a:gdLst/>
              <a:ahLst/>
              <a:cxnLst/>
              <a:rect l="l" t="t" r="r" b="b"/>
              <a:pathLst>
                <a:path w="477" h="478" extrusionOk="0">
                  <a:moveTo>
                    <a:pt x="477" y="1"/>
                  </a:moveTo>
                  <a:lnTo>
                    <a:pt x="477" y="1"/>
                  </a:ln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2" name="Google Shape;702;p39"/>
            <p:cNvSpPr/>
            <p:nvPr/>
          </p:nvSpPr>
          <p:spPr>
            <a:xfrm>
              <a:off x="6811025" y="2936686"/>
              <a:ext cx="21814" cy="16"/>
            </a:xfrm>
            <a:custGeom>
              <a:avLst/>
              <a:gdLst/>
              <a:ahLst/>
              <a:cxnLst/>
              <a:rect l="l" t="t" r="r" b="b"/>
              <a:pathLst>
                <a:path w="1357" h="1" extrusionOk="0">
                  <a:moveTo>
                    <a:pt x="1357" y="1"/>
                  </a:moveTo>
                  <a:lnTo>
                    <a:pt x="1357" y="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3" name="Google Shape;703;p39"/>
            <p:cNvSpPr/>
            <p:nvPr/>
          </p:nvSpPr>
          <p:spPr>
            <a:xfrm>
              <a:off x="6729702" y="2840638"/>
              <a:ext cx="22409" cy="14741"/>
            </a:xfrm>
            <a:custGeom>
              <a:avLst/>
              <a:gdLst/>
              <a:ahLst/>
              <a:cxnLst/>
              <a:rect l="l" t="t" r="r" b="b"/>
              <a:pathLst>
                <a:path w="1394" h="917" extrusionOk="0">
                  <a:moveTo>
                    <a:pt x="477" y="917"/>
                  </a:moveTo>
                  <a:lnTo>
                    <a:pt x="1393" y="477"/>
                  </a:lnTo>
                  <a:lnTo>
                    <a:pt x="1393" y="0"/>
                  </a:lnTo>
                  <a:lnTo>
                    <a:pt x="1393" y="0"/>
                  </a:lnTo>
                  <a:lnTo>
                    <a:pt x="1393" y="477"/>
                  </a:lnTo>
                  <a:lnTo>
                    <a:pt x="477" y="917"/>
                  </a:lnTo>
                  <a:lnTo>
                    <a:pt x="0" y="917"/>
                  </a:lnTo>
                  <a:lnTo>
                    <a:pt x="0"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4" name="Google Shape;704;p39"/>
            <p:cNvSpPr/>
            <p:nvPr/>
          </p:nvSpPr>
          <p:spPr>
            <a:xfrm>
              <a:off x="4932292" y="3923787"/>
              <a:ext cx="14757" cy="7089"/>
            </a:xfrm>
            <a:custGeom>
              <a:avLst/>
              <a:gdLst/>
              <a:ahLst/>
              <a:cxnLst/>
              <a:rect l="l" t="t" r="r" b="b"/>
              <a:pathLst>
                <a:path w="918" h="441" extrusionOk="0">
                  <a:moveTo>
                    <a:pt x="1" y="1"/>
                  </a:moveTo>
                  <a:lnTo>
                    <a:pt x="917" y="44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5" name="Google Shape;705;p39"/>
            <p:cNvSpPr/>
            <p:nvPr/>
          </p:nvSpPr>
          <p:spPr>
            <a:xfrm>
              <a:off x="6877029" y="3046896"/>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6" name="Google Shape;706;p39"/>
            <p:cNvSpPr/>
            <p:nvPr/>
          </p:nvSpPr>
          <p:spPr>
            <a:xfrm>
              <a:off x="8136972" y="3650946"/>
              <a:ext cx="7089" cy="29482"/>
            </a:xfrm>
            <a:custGeom>
              <a:avLst/>
              <a:gdLst/>
              <a:ahLst/>
              <a:cxnLst/>
              <a:rect l="l" t="t" r="r" b="b"/>
              <a:pathLst>
                <a:path w="441" h="1834" extrusionOk="0">
                  <a:moveTo>
                    <a:pt x="441" y="1833"/>
                  </a:moveTo>
                  <a:lnTo>
                    <a:pt x="441" y="1833"/>
                  </a:lnTo>
                  <a:lnTo>
                    <a:pt x="1" y="917"/>
                  </a:lnTo>
                  <a:lnTo>
                    <a:pt x="441" y="0"/>
                  </a:lnTo>
                  <a:lnTo>
                    <a:pt x="441" y="0"/>
                  </a:lnTo>
                  <a:lnTo>
                    <a:pt x="1"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7" name="Google Shape;707;p39"/>
            <p:cNvSpPr/>
            <p:nvPr/>
          </p:nvSpPr>
          <p:spPr>
            <a:xfrm>
              <a:off x="6552909" y="2722776"/>
              <a:ext cx="14741" cy="14741"/>
            </a:xfrm>
            <a:custGeom>
              <a:avLst/>
              <a:gdLst/>
              <a:ahLst/>
              <a:cxnLst/>
              <a:rect l="l" t="t" r="r" b="b"/>
              <a:pathLst>
                <a:path w="917" h="917" extrusionOk="0">
                  <a:moveTo>
                    <a:pt x="0" y="0"/>
                  </a:moveTo>
                  <a:lnTo>
                    <a:pt x="0" y="0"/>
                  </a:lnTo>
                  <a:lnTo>
                    <a:pt x="917" y="917"/>
                  </a:lnTo>
                  <a:lnTo>
                    <a:pt x="917"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8" name="Google Shape;708;p39"/>
            <p:cNvSpPr/>
            <p:nvPr/>
          </p:nvSpPr>
          <p:spPr>
            <a:xfrm>
              <a:off x="6501630" y="2708035"/>
              <a:ext cx="14757" cy="7684"/>
            </a:xfrm>
            <a:custGeom>
              <a:avLst/>
              <a:gdLst/>
              <a:ahLst/>
              <a:cxnLst/>
              <a:rect l="l" t="t" r="r" b="b"/>
              <a:pathLst>
                <a:path w="918" h="478" extrusionOk="0">
                  <a:moveTo>
                    <a:pt x="1" y="1"/>
                  </a:moveTo>
                  <a:lnTo>
                    <a:pt x="1" y="1"/>
                  </a:lnTo>
                  <a:lnTo>
                    <a:pt x="917" y="477"/>
                  </a:lnTo>
                  <a:lnTo>
                    <a:pt x="917" y="477"/>
                  </a:lnTo>
                  <a:lnTo>
                    <a:pt x="917"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9" name="Google Shape;709;p39"/>
            <p:cNvSpPr/>
            <p:nvPr/>
          </p:nvSpPr>
          <p:spPr>
            <a:xfrm>
              <a:off x="6486905" y="2708035"/>
              <a:ext cx="14741" cy="7684"/>
            </a:xfrm>
            <a:custGeom>
              <a:avLst/>
              <a:gdLst/>
              <a:ahLst/>
              <a:cxnLst/>
              <a:rect l="l" t="t" r="r" b="b"/>
              <a:pathLst>
                <a:path w="917" h="478" extrusionOk="0">
                  <a:moveTo>
                    <a:pt x="0" y="1"/>
                  </a:moveTo>
                  <a:lnTo>
                    <a:pt x="0" y="1"/>
                  </a:lnTo>
                  <a:lnTo>
                    <a:pt x="440" y="477"/>
                  </a:lnTo>
                  <a:lnTo>
                    <a:pt x="917" y="477"/>
                  </a:lnTo>
                  <a:lnTo>
                    <a:pt x="917" y="477"/>
                  </a:lnTo>
                  <a:lnTo>
                    <a:pt x="44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0" name="Google Shape;710;p39"/>
            <p:cNvSpPr/>
            <p:nvPr/>
          </p:nvSpPr>
          <p:spPr>
            <a:xfrm>
              <a:off x="6597099" y="2730427"/>
              <a:ext cx="14757" cy="16"/>
            </a:xfrm>
            <a:custGeom>
              <a:avLst/>
              <a:gdLst/>
              <a:ahLst/>
              <a:cxnLst/>
              <a:rect l="l" t="t" r="r" b="b"/>
              <a:pathLst>
                <a:path w="918" h="1" extrusionOk="0">
                  <a:moveTo>
                    <a:pt x="477" y="1"/>
                  </a:moveTo>
                  <a:lnTo>
                    <a:pt x="477" y="1"/>
                  </a:lnTo>
                  <a:lnTo>
                    <a:pt x="477" y="1"/>
                  </a:lnTo>
                  <a:lnTo>
                    <a:pt x="477" y="1"/>
                  </a:lnTo>
                  <a:lnTo>
                    <a:pt x="917" y="1"/>
                  </a:lnTo>
                  <a:lnTo>
                    <a:pt x="917"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1" name="Google Shape;711;p39"/>
            <p:cNvSpPr/>
            <p:nvPr/>
          </p:nvSpPr>
          <p:spPr>
            <a:xfrm>
              <a:off x="6523444" y="2715703"/>
              <a:ext cx="14741" cy="14741"/>
            </a:xfrm>
            <a:custGeom>
              <a:avLst/>
              <a:gdLst/>
              <a:ahLst/>
              <a:cxnLst/>
              <a:rect l="l" t="t" r="r" b="b"/>
              <a:pathLst>
                <a:path w="917" h="917" extrusionOk="0">
                  <a:moveTo>
                    <a:pt x="0" y="440"/>
                  </a:moveTo>
                  <a:lnTo>
                    <a:pt x="0" y="0"/>
                  </a:lnTo>
                  <a:lnTo>
                    <a:pt x="0" y="0"/>
                  </a:lnTo>
                  <a:lnTo>
                    <a:pt x="0" y="440"/>
                  </a:lnTo>
                  <a:lnTo>
                    <a:pt x="477" y="917"/>
                  </a:lnTo>
                  <a:lnTo>
                    <a:pt x="917" y="917"/>
                  </a:lnTo>
                  <a:lnTo>
                    <a:pt x="477"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2" name="Google Shape;712;p39"/>
            <p:cNvSpPr/>
            <p:nvPr/>
          </p:nvSpPr>
          <p:spPr>
            <a:xfrm>
              <a:off x="7923062" y="3791201"/>
              <a:ext cx="22409" cy="16"/>
            </a:xfrm>
            <a:custGeom>
              <a:avLst/>
              <a:gdLst/>
              <a:ahLst/>
              <a:cxnLst/>
              <a:rect l="l" t="t" r="r" b="b"/>
              <a:pathLst>
                <a:path w="1394" h="1" extrusionOk="0">
                  <a:moveTo>
                    <a:pt x="0" y="0"/>
                  </a:moveTo>
                  <a:lnTo>
                    <a:pt x="0" y="0"/>
                  </a:lnTo>
                  <a:lnTo>
                    <a:pt x="917" y="0"/>
                  </a:lnTo>
                  <a:lnTo>
                    <a:pt x="1393" y="0"/>
                  </a:lnTo>
                  <a:lnTo>
                    <a:pt x="1393"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3" name="Google Shape;713;p39"/>
            <p:cNvSpPr/>
            <p:nvPr/>
          </p:nvSpPr>
          <p:spPr>
            <a:xfrm>
              <a:off x="8019110" y="3850131"/>
              <a:ext cx="14757" cy="7089"/>
            </a:xfrm>
            <a:custGeom>
              <a:avLst/>
              <a:gdLst/>
              <a:ahLst/>
              <a:cxnLst/>
              <a:rect l="l" t="t" r="r" b="b"/>
              <a:pathLst>
                <a:path w="918" h="441" extrusionOk="0">
                  <a:moveTo>
                    <a:pt x="1" y="440"/>
                  </a:move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4" name="Google Shape;714;p39"/>
            <p:cNvSpPr/>
            <p:nvPr/>
          </p:nvSpPr>
          <p:spPr>
            <a:xfrm>
              <a:off x="7967252" y="3695136"/>
              <a:ext cx="22409" cy="7684"/>
            </a:xfrm>
            <a:custGeom>
              <a:avLst/>
              <a:gdLst/>
              <a:ahLst/>
              <a:cxnLst/>
              <a:rect l="l" t="t" r="r" b="b"/>
              <a:pathLst>
                <a:path w="1394" h="478" extrusionOk="0">
                  <a:moveTo>
                    <a:pt x="917" y="1"/>
                  </a:moveTo>
                  <a:lnTo>
                    <a:pt x="1394" y="1"/>
                  </a:lnTo>
                  <a:lnTo>
                    <a:pt x="917" y="1"/>
                  </a:ln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5" name="Google Shape;715;p39"/>
            <p:cNvSpPr/>
            <p:nvPr/>
          </p:nvSpPr>
          <p:spPr>
            <a:xfrm>
              <a:off x="7915989" y="3798274"/>
              <a:ext cx="7089" cy="16"/>
            </a:xfrm>
            <a:custGeom>
              <a:avLst/>
              <a:gdLst/>
              <a:ahLst/>
              <a:cxnLst/>
              <a:rect l="l" t="t" r="r" b="b"/>
              <a:pathLst>
                <a:path w="441" h="1" extrusionOk="0">
                  <a:moveTo>
                    <a:pt x="0" y="0"/>
                  </a:moveTo>
                  <a:lnTo>
                    <a:pt x="440" y="0"/>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6" name="Google Shape;716;p39"/>
            <p:cNvSpPr/>
            <p:nvPr/>
          </p:nvSpPr>
          <p:spPr>
            <a:xfrm>
              <a:off x="8011458" y="3695136"/>
              <a:ext cx="7668" cy="16"/>
            </a:xfrm>
            <a:custGeom>
              <a:avLst/>
              <a:gdLst/>
              <a:ahLst/>
              <a:cxnLst/>
              <a:rect l="l" t="t" r="r" b="b"/>
              <a:pathLst>
                <a:path w="477" h="1" extrusionOk="0">
                  <a:moveTo>
                    <a:pt x="0" y="1"/>
                  </a:moveTo>
                  <a:lnTo>
                    <a:pt x="0" y="1"/>
                  </a:ln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7" name="Google Shape;717;p39"/>
            <p:cNvSpPr/>
            <p:nvPr/>
          </p:nvSpPr>
          <p:spPr>
            <a:xfrm>
              <a:off x="7967252" y="3746994"/>
              <a:ext cx="22409" cy="14757"/>
            </a:xfrm>
            <a:custGeom>
              <a:avLst/>
              <a:gdLst/>
              <a:ahLst/>
              <a:cxnLst/>
              <a:rect l="l" t="t" r="r" b="b"/>
              <a:pathLst>
                <a:path w="1394" h="918" extrusionOk="0">
                  <a:moveTo>
                    <a:pt x="1" y="1"/>
                  </a:moveTo>
                  <a:lnTo>
                    <a:pt x="1" y="1"/>
                  </a:lnTo>
                  <a:lnTo>
                    <a:pt x="917" y="917"/>
                  </a:lnTo>
                  <a:lnTo>
                    <a:pt x="1394" y="917"/>
                  </a:lnTo>
                  <a:lnTo>
                    <a:pt x="917"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8" name="Google Shape;718;p39"/>
            <p:cNvSpPr/>
            <p:nvPr/>
          </p:nvSpPr>
          <p:spPr>
            <a:xfrm>
              <a:off x="7996717" y="3761735"/>
              <a:ext cx="14757" cy="7089"/>
            </a:xfrm>
            <a:custGeom>
              <a:avLst/>
              <a:gdLst/>
              <a:ahLst/>
              <a:cxnLst/>
              <a:rect l="l" t="t" r="r" b="b"/>
              <a:pathLst>
                <a:path w="918" h="441" extrusionOk="0">
                  <a:moveTo>
                    <a:pt x="1" y="0"/>
                  </a:moveTo>
                  <a:lnTo>
                    <a:pt x="917" y="440"/>
                  </a:lnTo>
                  <a:lnTo>
                    <a:pt x="917"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9" name="Google Shape;719;p39"/>
            <p:cNvSpPr/>
            <p:nvPr/>
          </p:nvSpPr>
          <p:spPr>
            <a:xfrm>
              <a:off x="7945454" y="3768808"/>
              <a:ext cx="7089" cy="7668"/>
            </a:xfrm>
            <a:custGeom>
              <a:avLst/>
              <a:gdLst/>
              <a:ahLst/>
              <a:cxnLst/>
              <a:rect l="l" t="t" r="r" b="b"/>
              <a:pathLst>
                <a:path w="441" h="477" extrusionOk="0">
                  <a:moveTo>
                    <a:pt x="0" y="477"/>
                  </a:move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0" name="Google Shape;720;p39"/>
            <p:cNvSpPr/>
            <p:nvPr/>
          </p:nvSpPr>
          <p:spPr>
            <a:xfrm>
              <a:off x="8092782" y="3894322"/>
              <a:ext cx="7089" cy="16"/>
            </a:xfrm>
            <a:custGeom>
              <a:avLst/>
              <a:gdLst/>
              <a:ahLst/>
              <a:cxnLst/>
              <a:rect l="l" t="t" r="r" b="b"/>
              <a:pathLst>
                <a:path w="441" h="1" extrusionOk="0">
                  <a:moveTo>
                    <a:pt x="440" y="1"/>
                  </a:moveTo>
                  <a:lnTo>
                    <a:pt x="440" y="1"/>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1" name="Google Shape;721;p39"/>
            <p:cNvSpPr/>
            <p:nvPr/>
          </p:nvSpPr>
          <p:spPr>
            <a:xfrm>
              <a:off x="8019110" y="3827739"/>
              <a:ext cx="7089" cy="16"/>
            </a:xfrm>
            <a:custGeom>
              <a:avLst/>
              <a:gdLst/>
              <a:ahLst/>
              <a:cxnLst/>
              <a:rect l="l" t="t" r="r" b="b"/>
              <a:pathLst>
                <a:path w="441" h="1" extrusionOk="0">
                  <a:moveTo>
                    <a:pt x="44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2" name="Google Shape;722;p39"/>
            <p:cNvSpPr/>
            <p:nvPr/>
          </p:nvSpPr>
          <p:spPr>
            <a:xfrm>
              <a:off x="8070389" y="3879597"/>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3" name="Google Shape;723;p39"/>
            <p:cNvSpPr/>
            <p:nvPr/>
          </p:nvSpPr>
          <p:spPr>
            <a:xfrm>
              <a:off x="8099855" y="3709877"/>
              <a:ext cx="22409" cy="7668"/>
            </a:xfrm>
            <a:custGeom>
              <a:avLst/>
              <a:gdLst/>
              <a:ahLst/>
              <a:cxnLst/>
              <a:rect l="l" t="t" r="r" b="b"/>
              <a:pathLst>
                <a:path w="1394" h="477" extrusionOk="0">
                  <a:moveTo>
                    <a:pt x="1393" y="0"/>
                  </a:moveTo>
                  <a:lnTo>
                    <a:pt x="0" y="477"/>
                  </a:lnTo>
                  <a:lnTo>
                    <a:pt x="477" y="477"/>
                  </a:lnTo>
                  <a:lnTo>
                    <a:pt x="139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4" name="Google Shape;724;p39"/>
            <p:cNvSpPr/>
            <p:nvPr/>
          </p:nvSpPr>
          <p:spPr>
            <a:xfrm>
              <a:off x="7937786" y="3673339"/>
              <a:ext cx="7684" cy="16"/>
            </a:xfrm>
            <a:custGeom>
              <a:avLst/>
              <a:gdLst/>
              <a:ahLst/>
              <a:cxnLst/>
              <a:rect l="l" t="t" r="r" b="b"/>
              <a:pathLst>
                <a:path w="478" h="1" extrusionOk="0">
                  <a:moveTo>
                    <a:pt x="477"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5" name="Google Shape;725;p39"/>
            <p:cNvSpPr/>
            <p:nvPr/>
          </p:nvSpPr>
          <p:spPr>
            <a:xfrm>
              <a:off x="4416654" y="4254980"/>
              <a:ext cx="7668" cy="16"/>
            </a:xfrm>
            <a:custGeom>
              <a:avLst/>
              <a:gdLst/>
              <a:ahLst/>
              <a:cxnLst/>
              <a:rect l="l" t="t" r="r" b="b"/>
              <a:pathLst>
                <a:path w="477" h="1" extrusionOk="0">
                  <a:moveTo>
                    <a:pt x="0" y="1"/>
                  </a:move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6" name="Google Shape;726;p39"/>
            <p:cNvSpPr/>
            <p:nvPr/>
          </p:nvSpPr>
          <p:spPr>
            <a:xfrm>
              <a:off x="4460844" y="4107653"/>
              <a:ext cx="22409" cy="7684"/>
            </a:xfrm>
            <a:custGeom>
              <a:avLst/>
              <a:gdLst/>
              <a:ahLst/>
              <a:cxnLst/>
              <a:rect l="l" t="t" r="r" b="b"/>
              <a:pathLst>
                <a:path w="1394" h="478" extrusionOk="0">
                  <a:moveTo>
                    <a:pt x="1" y="1"/>
                  </a:moveTo>
                  <a:lnTo>
                    <a:pt x="1" y="477"/>
                  </a:lnTo>
                  <a:lnTo>
                    <a:pt x="1394" y="477"/>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7" name="Google Shape;727;p39"/>
            <p:cNvSpPr/>
            <p:nvPr/>
          </p:nvSpPr>
          <p:spPr>
            <a:xfrm>
              <a:off x="4505051" y="4063463"/>
              <a:ext cx="14741" cy="7668"/>
            </a:xfrm>
            <a:custGeom>
              <a:avLst/>
              <a:gdLst/>
              <a:ahLst/>
              <a:cxnLst/>
              <a:rect l="l" t="t" r="r" b="b"/>
              <a:pathLst>
                <a:path w="917" h="477" extrusionOk="0">
                  <a:moveTo>
                    <a:pt x="0" y="0"/>
                  </a:moveTo>
                  <a:lnTo>
                    <a:pt x="0" y="477"/>
                  </a:lnTo>
                  <a:lnTo>
                    <a:pt x="477" y="47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8" name="Google Shape;728;p39"/>
            <p:cNvSpPr/>
            <p:nvPr/>
          </p:nvSpPr>
          <p:spPr>
            <a:xfrm>
              <a:off x="7915989" y="3673339"/>
              <a:ext cx="14741" cy="14741"/>
            </a:xfrm>
            <a:custGeom>
              <a:avLst/>
              <a:gdLst/>
              <a:ahLst/>
              <a:cxnLst/>
              <a:rect l="l" t="t" r="r" b="b"/>
              <a:pathLst>
                <a:path w="917" h="917" extrusionOk="0">
                  <a:moveTo>
                    <a:pt x="917" y="440"/>
                  </a:moveTo>
                  <a:lnTo>
                    <a:pt x="917" y="0"/>
                  </a:lnTo>
                  <a:lnTo>
                    <a:pt x="917" y="0"/>
                  </a:lnTo>
                  <a:lnTo>
                    <a:pt x="917" y="440"/>
                  </a:lnTo>
                  <a:lnTo>
                    <a:pt x="0" y="917"/>
                  </a:lnTo>
                  <a:lnTo>
                    <a:pt x="0"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9" name="Google Shape;729;p39"/>
            <p:cNvSpPr/>
            <p:nvPr/>
          </p:nvSpPr>
          <p:spPr>
            <a:xfrm>
              <a:off x="4439047" y="4210790"/>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0" name="Google Shape;730;p39"/>
            <p:cNvSpPr/>
            <p:nvPr/>
          </p:nvSpPr>
          <p:spPr>
            <a:xfrm>
              <a:off x="4424306" y="4247907"/>
              <a:ext cx="14757" cy="16"/>
            </a:xfrm>
            <a:custGeom>
              <a:avLst/>
              <a:gdLst/>
              <a:ahLst/>
              <a:cxnLst/>
              <a:rect l="l" t="t" r="r" b="b"/>
              <a:pathLst>
                <a:path w="918" h="1" extrusionOk="0">
                  <a:moveTo>
                    <a:pt x="1" y="1"/>
                  </a:moveTo>
                  <a:lnTo>
                    <a:pt x="1" y="1"/>
                  </a:lnTo>
                  <a:lnTo>
                    <a:pt x="441" y="1"/>
                  </a:lnTo>
                  <a:lnTo>
                    <a:pt x="917" y="1"/>
                  </a:lnTo>
                  <a:lnTo>
                    <a:pt x="917" y="1"/>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1" name="Google Shape;731;p39"/>
            <p:cNvSpPr/>
            <p:nvPr/>
          </p:nvSpPr>
          <p:spPr>
            <a:xfrm>
              <a:off x="4542168" y="3989791"/>
              <a:ext cx="7089" cy="7684"/>
            </a:xfrm>
            <a:custGeom>
              <a:avLst/>
              <a:gdLst/>
              <a:ahLst/>
              <a:cxnLst/>
              <a:rect l="l" t="t" r="r" b="b"/>
              <a:pathLst>
                <a:path w="441" h="478" extrusionOk="0">
                  <a:moveTo>
                    <a:pt x="1" y="1"/>
                  </a:moveTo>
                  <a:lnTo>
                    <a:pt x="1" y="477"/>
                  </a:lnTo>
                  <a:lnTo>
                    <a:pt x="441" y="477"/>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2" name="Google Shape;732;p39"/>
            <p:cNvSpPr/>
            <p:nvPr/>
          </p:nvSpPr>
          <p:spPr>
            <a:xfrm>
              <a:off x="4446120" y="4233183"/>
              <a:ext cx="7668" cy="7089"/>
            </a:xfrm>
            <a:custGeom>
              <a:avLst/>
              <a:gdLst/>
              <a:ahLst/>
              <a:cxnLst/>
              <a:rect l="l" t="t" r="r" b="b"/>
              <a:pathLst>
                <a:path w="477" h="441" extrusionOk="0">
                  <a:moveTo>
                    <a:pt x="477" y="0"/>
                  </a:moveTo>
                  <a:lnTo>
                    <a:pt x="0" y="440"/>
                  </a:lnTo>
                  <a:lnTo>
                    <a:pt x="477" y="44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3" name="Google Shape;733;p39"/>
            <p:cNvSpPr/>
            <p:nvPr/>
          </p:nvSpPr>
          <p:spPr>
            <a:xfrm>
              <a:off x="4453771" y="4188976"/>
              <a:ext cx="7089" cy="16"/>
            </a:xfrm>
            <a:custGeom>
              <a:avLst/>
              <a:gdLst/>
              <a:ahLst/>
              <a:cxnLst/>
              <a:rect l="l" t="t" r="r" b="b"/>
              <a:pathLst>
                <a:path w="441" h="1" extrusionOk="0">
                  <a:moveTo>
                    <a:pt x="1" y="1"/>
                  </a:moveTo>
                  <a:lnTo>
                    <a:pt x="1" y="1"/>
                  </a:lnTo>
                  <a:lnTo>
                    <a:pt x="441" y="1"/>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4" name="Google Shape;734;p39"/>
            <p:cNvSpPr/>
            <p:nvPr/>
          </p:nvSpPr>
          <p:spPr>
            <a:xfrm>
              <a:off x="4549241" y="3982718"/>
              <a:ext cx="14757" cy="16"/>
            </a:xfrm>
            <a:custGeom>
              <a:avLst/>
              <a:gdLst/>
              <a:ahLst/>
              <a:cxnLst/>
              <a:rect l="l" t="t" r="r" b="b"/>
              <a:pathLst>
                <a:path w="918" h="1" extrusionOk="0">
                  <a:moveTo>
                    <a:pt x="1" y="1"/>
                  </a:moveTo>
                  <a:lnTo>
                    <a:pt x="1" y="1"/>
                  </a:lnTo>
                  <a:lnTo>
                    <a:pt x="477" y="1"/>
                  </a:lnTo>
                  <a:lnTo>
                    <a:pt x="917" y="1"/>
                  </a:lnTo>
                  <a:lnTo>
                    <a:pt x="91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5" name="Google Shape;735;p39"/>
            <p:cNvSpPr/>
            <p:nvPr/>
          </p:nvSpPr>
          <p:spPr>
            <a:xfrm>
              <a:off x="4453771" y="3871929"/>
              <a:ext cx="16" cy="7684"/>
            </a:xfrm>
            <a:custGeom>
              <a:avLst/>
              <a:gdLst/>
              <a:ahLst/>
              <a:cxnLst/>
              <a:rect l="l" t="t" r="r" b="b"/>
              <a:pathLst>
                <a:path w="1" h="478" extrusionOk="0">
                  <a:moveTo>
                    <a:pt x="1" y="1"/>
                  </a:moveTo>
                  <a:lnTo>
                    <a:pt x="1" y="1"/>
                  </a:ln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6" name="Google Shape;736;p39"/>
            <p:cNvSpPr/>
            <p:nvPr/>
          </p:nvSpPr>
          <p:spPr>
            <a:xfrm>
              <a:off x="7886523" y="3673339"/>
              <a:ext cx="14741" cy="14741"/>
            </a:xfrm>
            <a:custGeom>
              <a:avLst/>
              <a:gdLst/>
              <a:ahLst/>
              <a:cxnLst/>
              <a:rect l="l" t="t" r="r" b="b"/>
              <a:pathLst>
                <a:path w="917" h="917" extrusionOk="0">
                  <a:moveTo>
                    <a:pt x="440" y="0"/>
                  </a:moveTo>
                  <a:lnTo>
                    <a:pt x="440" y="440"/>
                  </a:lnTo>
                  <a:lnTo>
                    <a:pt x="0" y="917"/>
                  </a:lnTo>
                  <a:lnTo>
                    <a:pt x="440" y="917"/>
                  </a:lnTo>
                  <a:lnTo>
                    <a:pt x="917" y="44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7" name="Google Shape;737;p39"/>
            <p:cNvSpPr/>
            <p:nvPr/>
          </p:nvSpPr>
          <p:spPr>
            <a:xfrm>
              <a:off x="4534516" y="3916135"/>
              <a:ext cx="16" cy="7668"/>
            </a:xfrm>
            <a:custGeom>
              <a:avLst/>
              <a:gdLst/>
              <a:ahLst/>
              <a:cxnLst/>
              <a:rect l="l" t="t" r="r" b="b"/>
              <a:pathLst>
                <a:path w="1" h="477" extrusionOk="0">
                  <a:moveTo>
                    <a:pt x="0" y="0"/>
                  </a:moveTo>
                  <a:lnTo>
                    <a:pt x="0" y="0"/>
                  </a:lnTo>
                  <a:lnTo>
                    <a:pt x="0" y="477"/>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8" name="Google Shape;738;p39"/>
            <p:cNvSpPr/>
            <p:nvPr/>
          </p:nvSpPr>
          <p:spPr>
            <a:xfrm>
              <a:off x="4563982" y="3975066"/>
              <a:ext cx="14741" cy="16"/>
            </a:xfrm>
            <a:custGeom>
              <a:avLst/>
              <a:gdLst/>
              <a:ahLst/>
              <a:cxnLst/>
              <a:rect l="l" t="t" r="r" b="b"/>
              <a:pathLst>
                <a:path w="917" h="1" extrusionOk="0">
                  <a:moveTo>
                    <a:pt x="0" y="0"/>
                  </a:moveTo>
                  <a:lnTo>
                    <a:pt x="0" y="0"/>
                  </a:lnTo>
                  <a:lnTo>
                    <a:pt x="477" y="0"/>
                  </a:lnTo>
                  <a:lnTo>
                    <a:pt x="917" y="0"/>
                  </a:lnTo>
                  <a:lnTo>
                    <a:pt x="917" y="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9" name="Google Shape;739;p39"/>
            <p:cNvSpPr/>
            <p:nvPr/>
          </p:nvSpPr>
          <p:spPr>
            <a:xfrm>
              <a:off x="4578706" y="3967993"/>
              <a:ext cx="7684" cy="16"/>
            </a:xfrm>
            <a:custGeom>
              <a:avLst/>
              <a:gdLst/>
              <a:ahLst/>
              <a:cxnLst/>
              <a:rect l="l" t="t" r="r" b="b"/>
              <a:pathLst>
                <a:path w="478" h="1" extrusionOk="0">
                  <a:moveTo>
                    <a:pt x="1" y="0"/>
                  </a:moveTo>
                  <a:lnTo>
                    <a:pt x="477" y="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0" name="Google Shape;740;p39"/>
            <p:cNvSpPr/>
            <p:nvPr/>
          </p:nvSpPr>
          <p:spPr>
            <a:xfrm>
              <a:off x="8078041" y="3717529"/>
              <a:ext cx="7089" cy="16"/>
            </a:xfrm>
            <a:custGeom>
              <a:avLst/>
              <a:gdLst/>
              <a:ahLst/>
              <a:cxnLst/>
              <a:rect l="l" t="t" r="r" b="b"/>
              <a:pathLst>
                <a:path w="441" h="1" extrusionOk="0">
                  <a:moveTo>
                    <a:pt x="441" y="1"/>
                  </a:move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1" name="Google Shape;741;p39"/>
            <p:cNvSpPr/>
            <p:nvPr/>
          </p:nvSpPr>
          <p:spPr>
            <a:xfrm>
              <a:off x="5993065" y="3717529"/>
              <a:ext cx="7668" cy="16"/>
            </a:xfrm>
            <a:custGeom>
              <a:avLst/>
              <a:gdLst/>
              <a:ahLst/>
              <a:cxnLst/>
              <a:rect l="l" t="t" r="r" b="b"/>
              <a:pathLst>
                <a:path w="477" h="1" extrusionOk="0">
                  <a:moveTo>
                    <a:pt x="0" y="1"/>
                  </a:move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2" name="Google Shape;742;p39"/>
            <p:cNvSpPr/>
            <p:nvPr/>
          </p:nvSpPr>
          <p:spPr>
            <a:xfrm>
              <a:off x="6302445" y="3732270"/>
              <a:ext cx="7684" cy="7089"/>
            </a:xfrm>
            <a:custGeom>
              <a:avLst/>
              <a:gdLst/>
              <a:ahLst/>
              <a:cxnLst/>
              <a:rect l="l" t="t" r="r" b="b"/>
              <a:pathLst>
                <a:path w="478" h="441" extrusionOk="0">
                  <a:moveTo>
                    <a:pt x="1" y="440"/>
                  </a:moveTo>
                  <a:lnTo>
                    <a:pt x="1" y="440"/>
                  </a:lnTo>
                  <a:lnTo>
                    <a:pt x="477" y="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3" name="Google Shape;743;p39"/>
            <p:cNvSpPr/>
            <p:nvPr/>
          </p:nvSpPr>
          <p:spPr>
            <a:xfrm>
              <a:off x="5941786" y="3739343"/>
              <a:ext cx="7089" cy="16"/>
            </a:xfrm>
            <a:custGeom>
              <a:avLst/>
              <a:gdLst/>
              <a:ahLst/>
              <a:cxnLst/>
              <a:rect l="l" t="t" r="r" b="b"/>
              <a:pathLst>
                <a:path w="441" h="1" extrusionOk="0">
                  <a:moveTo>
                    <a:pt x="1" y="0"/>
                  </a:moveTo>
                  <a:lnTo>
                    <a:pt x="441" y="0"/>
                  </a:lnTo>
                  <a:lnTo>
                    <a:pt x="441" y="0"/>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4" name="Google Shape;744;p39"/>
            <p:cNvSpPr/>
            <p:nvPr/>
          </p:nvSpPr>
          <p:spPr>
            <a:xfrm>
              <a:off x="6007790" y="3717529"/>
              <a:ext cx="14757" cy="16"/>
            </a:xfrm>
            <a:custGeom>
              <a:avLst/>
              <a:gdLst/>
              <a:ahLst/>
              <a:cxnLst/>
              <a:rect l="l" t="t" r="r" b="b"/>
              <a:pathLst>
                <a:path w="918" h="1" extrusionOk="0">
                  <a:moveTo>
                    <a:pt x="1" y="1"/>
                  </a:moveTo>
                  <a:lnTo>
                    <a:pt x="917" y="1"/>
                  </a:lnTo>
                  <a:lnTo>
                    <a:pt x="91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5" name="Google Shape;745;p39"/>
            <p:cNvSpPr/>
            <p:nvPr/>
          </p:nvSpPr>
          <p:spPr>
            <a:xfrm>
              <a:off x="5830997" y="3702804"/>
              <a:ext cx="7684" cy="14741"/>
            </a:xfrm>
            <a:custGeom>
              <a:avLst/>
              <a:gdLst/>
              <a:ahLst/>
              <a:cxnLst/>
              <a:rect l="l" t="t" r="r" b="b"/>
              <a:pathLst>
                <a:path w="478" h="917" extrusionOk="0">
                  <a:moveTo>
                    <a:pt x="0" y="0"/>
                  </a:moveTo>
                  <a:lnTo>
                    <a:pt x="0" y="0"/>
                  </a:lnTo>
                  <a:lnTo>
                    <a:pt x="0" y="440"/>
                  </a:lnTo>
                  <a:lnTo>
                    <a:pt x="477" y="917"/>
                  </a:lnTo>
                  <a:lnTo>
                    <a:pt x="477" y="917"/>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6" name="Google Shape;746;p39"/>
            <p:cNvSpPr/>
            <p:nvPr/>
          </p:nvSpPr>
          <p:spPr>
            <a:xfrm>
              <a:off x="5889928" y="3724602"/>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7" name="Google Shape;747;p39"/>
            <p:cNvSpPr/>
            <p:nvPr/>
          </p:nvSpPr>
          <p:spPr>
            <a:xfrm>
              <a:off x="5904653" y="3732270"/>
              <a:ext cx="16" cy="16"/>
            </a:xfrm>
            <a:custGeom>
              <a:avLst/>
              <a:gdLst/>
              <a:ahLst/>
              <a:cxnLst/>
              <a:rect l="l" t="t" r="r" b="b"/>
              <a:pathLst>
                <a:path w="1" h="1" extrusionOk="0">
                  <a:moveTo>
                    <a:pt x="1" y="0"/>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8" name="Google Shape;748;p39"/>
            <p:cNvSpPr/>
            <p:nvPr/>
          </p:nvSpPr>
          <p:spPr>
            <a:xfrm>
              <a:off x="5727860" y="3688063"/>
              <a:ext cx="16" cy="14757"/>
            </a:xfrm>
            <a:custGeom>
              <a:avLst/>
              <a:gdLst/>
              <a:ahLst/>
              <a:cxnLst/>
              <a:rect l="l" t="t" r="r" b="b"/>
              <a:pathLst>
                <a:path w="1" h="918" extrusionOk="0">
                  <a:moveTo>
                    <a:pt x="1" y="1"/>
                  </a:moveTo>
                  <a:lnTo>
                    <a:pt x="1" y="1"/>
                  </a:lnTo>
                  <a:lnTo>
                    <a:pt x="1" y="441"/>
                  </a:lnTo>
                  <a:lnTo>
                    <a:pt x="1" y="917"/>
                  </a:lnTo>
                  <a:lnTo>
                    <a:pt x="1" y="917"/>
                  </a:ln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9" name="Google Shape;749;p39"/>
            <p:cNvSpPr/>
            <p:nvPr/>
          </p:nvSpPr>
          <p:spPr>
            <a:xfrm>
              <a:off x="6324837" y="2848289"/>
              <a:ext cx="21830" cy="14757"/>
            </a:xfrm>
            <a:custGeom>
              <a:avLst/>
              <a:gdLst/>
              <a:ahLst/>
              <a:cxnLst/>
              <a:rect l="l" t="t" r="r" b="b"/>
              <a:pathLst>
                <a:path w="1358" h="918" extrusionOk="0">
                  <a:moveTo>
                    <a:pt x="917" y="441"/>
                  </a:moveTo>
                  <a:lnTo>
                    <a:pt x="1" y="917"/>
                  </a:lnTo>
                  <a:lnTo>
                    <a:pt x="917" y="441"/>
                  </a:lnTo>
                  <a:lnTo>
                    <a:pt x="1357" y="1"/>
                  </a:lnTo>
                  <a:lnTo>
                    <a:pt x="135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0" name="Google Shape;750;p39"/>
            <p:cNvSpPr/>
            <p:nvPr/>
          </p:nvSpPr>
          <p:spPr>
            <a:xfrm>
              <a:off x="6361376" y="2833565"/>
              <a:ext cx="58947" cy="14741"/>
            </a:xfrm>
            <a:custGeom>
              <a:avLst/>
              <a:gdLst/>
              <a:ahLst/>
              <a:cxnLst/>
              <a:rect l="l" t="t" r="r" b="b"/>
              <a:pathLst>
                <a:path w="3667" h="917" extrusionOk="0">
                  <a:moveTo>
                    <a:pt x="1834" y="917"/>
                  </a:moveTo>
                  <a:lnTo>
                    <a:pt x="1394" y="917"/>
                  </a:lnTo>
                  <a:lnTo>
                    <a:pt x="1" y="917"/>
                  </a:lnTo>
                  <a:lnTo>
                    <a:pt x="1394" y="917"/>
                  </a:lnTo>
                  <a:lnTo>
                    <a:pt x="1834" y="917"/>
                  </a:lnTo>
                  <a:lnTo>
                    <a:pt x="2750" y="0"/>
                  </a:lnTo>
                  <a:lnTo>
                    <a:pt x="3667" y="0"/>
                  </a:lnTo>
                  <a:lnTo>
                    <a:pt x="275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1" name="Google Shape;751;p39"/>
            <p:cNvSpPr/>
            <p:nvPr/>
          </p:nvSpPr>
          <p:spPr>
            <a:xfrm>
              <a:off x="6449772" y="3046896"/>
              <a:ext cx="7684" cy="16"/>
            </a:xfrm>
            <a:custGeom>
              <a:avLst/>
              <a:gdLst/>
              <a:ahLst/>
              <a:cxnLst/>
              <a:rect l="l" t="t" r="r" b="b"/>
              <a:pathLst>
                <a:path w="478" h="1" extrusionOk="0">
                  <a:moveTo>
                    <a:pt x="477" y="0"/>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2" name="Google Shape;752;p39"/>
            <p:cNvSpPr/>
            <p:nvPr/>
          </p:nvSpPr>
          <p:spPr>
            <a:xfrm>
              <a:off x="6405582" y="3017430"/>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3" name="Google Shape;753;p39"/>
            <p:cNvSpPr/>
            <p:nvPr/>
          </p:nvSpPr>
          <p:spPr>
            <a:xfrm>
              <a:off x="6398509" y="2987965"/>
              <a:ext cx="16" cy="16"/>
            </a:xfrm>
            <a:custGeom>
              <a:avLst/>
              <a:gdLst/>
              <a:ahLst/>
              <a:cxnLst/>
              <a:rect l="l" t="t" r="r" b="b"/>
              <a:pathLst>
                <a:path w="1" h="1" extrusionOk="0">
                  <a:moveTo>
                    <a:pt x="0" y="0"/>
                  </a:move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4" name="Google Shape;754;p39"/>
            <p:cNvSpPr/>
            <p:nvPr/>
          </p:nvSpPr>
          <p:spPr>
            <a:xfrm>
              <a:off x="6420306" y="3547809"/>
              <a:ext cx="16" cy="16"/>
            </a:xfrm>
            <a:custGeom>
              <a:avLst/>
              <a:gdLst/>
              <a:ahLst/>
              <a:cxnLst/>
              <a:rect l="l" t="t" r="r" b="b"/>
              <a:pathLst>
                <a:path w="1" h="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5" name="Google Shape;755;p39"/>
            <p:cNvSpPr/>
            <p:nvPr/>
          </p:nvSpPr>
          <p:spPr>
            <a:xfrm>
              <a:off x="5676597" y="3680412"/>
              <a:ext cx="36555" cy="14741"/>
            </a:xfrm>
            <a:custGeom>
              <a:avLst/>
              <a:gdLst/>
              <a:ahLst/>
              <a:cxnLst/>
              <a:rect l="l" t="t" r="r" b="b"/>
              <a:pathLst>
                <a:path w="2274" h="917" extrusionOk="0">
                  <a:moveTo>
                    <a:pt x="1" y="0"/>
                  </a:moveTo>
                  <a:lnTo>
                    <a:pt x="440" y="477"/>
                  </a:lnTo>
                  <a:lnTo>
                    <a:pt x="917" y="917"/>
                  </a:lnTo>
                  <a:lnTo>
                    <a:pt x="2273" y="477"/>
                  </a:lnTo>
                  <a:lnTo>
                    <a:pt x="917" y="477"/>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6" name="Google Shape;756;p39"/>
            <p:cNvSpPr/>
            <p:nvPr/>
          </p:nvSpPr>
          <p:spPr>
            <a:xfrm>
              <a:off x="5536342" y="3621481"/>
              <a:ext cx="7668" cy="7668"/>
            </a:xfrm>
            <a:custGeom>
              <a:avLst/>
              <a:gdLst/>
              <a:ahLst/>
              <a:cxnLst/>
              <a:rect l="l" t="t" r="r" b="b"/>
              <a:pathLst>
                <a:path w="477" h="477" extrusionOk="0">
                  <a:moveTo>
                    <a:pt x="477" y="477"/>
                  </a:move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7" name="Google Shape;757;p39"/>
            <p:cNvSpPr/>
            <p:nvPr/>
          </p:nvSpPr>
          <p:spPr>
            <a:xfrm>
              <a:off x="5506877" y="3629132"/>
              <a:ext cx="22409" cy="14757"/>
            </a:xfrm>
            <a:custGeom>
              <a:avLst/>
              <a:gdLst/>
              <a:ahLst/>
              <a:cxnLst/>
              <a:rect l="l" t="t" r="r" b="b"/>
              <a:pathLst>
                <a:path w="1394" h="918" extrusionOk="0">
                  <a:moveTo>
                    <a:pt x="0" y="1"/>
                  </a:moveTo>
                  <a:lnTo>
                    <a:pt x="477" y="441"/>
                  </a:lnTo>
                  <a:lnTo>
                    <a:pt x="1393" y="917"/>
                  </a:lnTo>
                  <a:lnTo>
                    <a:pt x="1393" y="441"/>
                  </a:lnTo>
                  <a:lnTo>
                    <a:pt x="917" y="44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8" name="Google Shape;758;p39"/>
            <p:cNvSpPr/>
            <p:nvPr/>
          </p:nvSpPr>
          <p:spPr>
            <a:xfrm>
              <a:off x="5543994" y="3621481"/>
              <a:ext cx="7089" cy="7668"/>
            </a:xfrm>
            <a:custGeom>
              <a:avLst/>
              <a:gdLst/>
              <a:ahLst/>
              <a:cxnLst/>
              <a:rect l="l" t="t" r="r" b="b"/>
              <a:pathLst>
                <a:path w="441" h="477" extrusionOk="0">
                  <a:moveTo>
                    <a:pt x="441" y="477"/>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9" name="Google Shape;759;p39"/>
            <p:cNvSpPr/>
            <p:nvPr/>
          </p:nvSpPr>
          <p:spPr>
            <a:xfrm>
              <a:off x="6457440" y="2833565"/>
              <a:ext cx="14741" cy="7089"/>
            </a:xfrm>
            <a:custGeom>
              <a:avLst/>
              <a:gdLst/>
              <a:ahLst/>
              <a:cxnLst/>
              <a:rect l="l" t="t" r="r" b="b"/>
              <a:pathLst>
                <a:path w="917" h="441" extrusionOk="0">
                  <a:moveTo>
                    <a:pt x="0" y="440"/>
                  </a:moveTo>
                  <a:lnTo>
                    <a:pt x="0" y="440"/>
                  </a:lnTo>
                  <a:lnTo>
                    <a:pt x="917" y="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0" name="Google Shape;760;p39"/>
            <p:cNvSpPr/>
            <p:nvPr/>
          </p:nvSpPr>
          <p:spPr>
            <a:xfrm>
              <a:off x="5647131" y="3636205"/>
              <a:ext cx="7089" cy="7684"/>
            </a:xfrm>
            <a:custGeom>
              <a:avLst/>
              <a:gdLst/>
              <a:ahLst/>
              <a:cxnLst/>
              <a:rect l="l" t="t" r="r" b="b"/>
              <a:pathLst>
                <a:path w="441" h="478" extrusionOk="0">
                  <a:moveTo>
                    <a:pt x="440" y="477"/>
                  </a:moveTo>
                  <a:lnTo>
                    <a:pt x="0" y="477"/>
                  </a:lnTo>
                  <a:lnTo>
                    <a:pt x="0" y="1"/>
                  </a:lnTo>
                  <a:lnTo>
                    <a:pt x="0" y="1"/>
                  </a:lnTo>
                  <a:lnTo>
                    <a:pt x="0"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1" name="Google Shape;761;p39"/>
            <p:cNvSpPr/>
            <p:nvPr/>
          </p:nvSpPr>
          <p:spPr>
            <a:xfrm>
              <a:off x="5632390" y="3629132"/>
              <a:ext cx="16" cy="7089"/>
            </a:xfrm>
            <a:custGeom>
              <a:avLst/>
              <a:gdLst/>
              <a:ahLst/>
              <a:cxnLst/>
              <a:rect l="l" t="t" r="r" b="b"/>
              <a:pathLst>
                <a:path w="1" h="441" extrusionOk="0">
                  <a:moveTo>
                    <a:pt x="1" y="441"/>
                  </a:move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2" name="Google Shape;762;p39"/>
            <p:cNvSpPr/>
            <p:nvPr/>
          </p:nvSpPr>
          <p:spPr>
            <a:xfrm>
              <a:off x="5447946" y="3709877"/>
              <a:ext cx="22409" cy="22409"/>
            </a:xfrm>
            <a:custGeom>
              <a:avLst/>
              <a:gdLst/>
              <a:ahLst/>
              <a:cxnLst/>
              <a:rect l="l" t="t" r="r" b="b"/>
              <a:pathLst>
                <a:path w="1394" h="1394" extrusionOk="0">
                  <a:moveTo>
                    <a:pt x="917" y="917"/>
                  </a:moveTo>
                  <a:lnTo>
                    <a:pt x="0" y="1393"/>
                  </a:lnTo>
                  <a:lnTo>
                    <a:pt x="0" y="1393"/>
                  </a:lnTo>
                  <a:lnTo>
                    <a:pt x="917" y="917"/>
                  </a:lnTo>
                  <a:lnTo>
                    <a:pt x="1393" y="0"/>
                  </a:lnTo>
                  <a:lnTo>
                    <a:pt x="1393" y="0"/>
                  </a:lnTo>
                  <a:lnTo>
                    <a:pt x="139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3" name="Google Shape;763;p39"/>
            <p:cNvSpPr/>
            <p:nvPr/>
          </p:nvSpPr>
          <p:spPr>
            <a:xfrm>
              <a:off x="5647131" y="3724602"/>
              <a:ext cx="7089" cy="7684"/>
            </a:xfrm>
            <a:custGeom>
              <a:avLst/>
              <a:gdLst/>
              <a:ahLst/>
              <a:cxnLst/>
              <a:rect l="l" t="t" r="r" b="b"/>
              <a:pathLst>
                <a:path w="441" h="478" extrusionOk="0">
                  <a:moveTo>
                    <a:pt x="0" y="1"/>
                  </a:moveTo>
                  <a:lnTo>
                    <a:pt x="440" y="477"/>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4" name="Google Shape;764;p39"/>
            <p:cNvSpPr/>
            <p:nvPr/>
          </p:nvSpPr>
          <p:spPr>
            <a:xfrm>
              <a:off x="5588200" y="3732270"/>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5" name="Google Shape;765;p39"/>
            <p:cNvSpPr/>
            <p:nvPr/>
          </p:nvSpPr>
          <p:spPr>
            <a:xfrm>
              <a:off x="5683670" y="3724602"/>
              <a:ext cx="7668" cy="7684"/>
            </a:xfrm>
            <a:custGeom>
              <a:avLst/>
              <a:gdLst/>
              <a:ahLst/>
              <a:cxnLst/>
              <a:rect l="l" t="t" r="r" b="b"/>
              <a:pathLst>
                <a:path w="477" h="478" extrusionOk="0">
                  <a:moveTo>
                    <a:pt x="477" y="477"/>
                  </a:moveTo>
                  <a:lnTo>
                    <a:pt x="477" y="477"/>
                  </a:ln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6" name="Google Shape;766;p39"/>
            <p:cNvSpPr/>
            <p:nvPr/>
          </p:nvSpPr>
          <p:spPr>
            <a:xfrm>
              <a:off x="5477411" y="3695136"/>
              <a:ext cx="7668" cy="7684"/>
            </a:xfrm>
            <a:custGeom>
              <a:avLst/>
              <a:gdLst/>
              <a:ahLst/>
              <a:cxnLst/>
              <a:rect l="l" t="t" r="r" b="b"/>
              <a:pathLst>
                <a:path w="477" h="478" extrusionOk="0">
                  <a:moveTo>
                    <a:pt x="0" y="477"/>
                  </a:move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7" name="Google Shape;767;p39"/>
            <p:cNvSpPr/>
            <p:nvPr/>
          </p:nvSpPr>
          <p:spPr>
            <a:xfrm>
              <a:off x="5477411" y="3702804"/>
              <a:ext cx="16" cy="7089"/>
            </a:xfrm>
            <a:custGeom>
              <a:avLst/>
              <a:gdLst/>
              <a:ahLst/>
              <a:cxnLst/>
              <a:rect l="l" t="t" r="r" b="b"/>
              <a:pathLst>
                <a:path w="1" h="441" extrusionOk="0">
                  <a:moveTo>
                    <a:pt x="0" y="440"/>
                  </a:moveTo>
                  <a:lnTo>
                    <a:pt x="0" y="440"/>
                  </a:lnTo>
                  <a:lnTo>
                    <a:pt x="0" y="0"/>
                  </a:lnTo>
                  <a:lnTo>
                    <a:pt x="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8" name="Google Shape;768;p39"/>
            <p:cNvSpPr/>
            <p:nvPr/>
          </p:nvSpPr>
          <p:spPr>
            <a:xfrm>
              <a:off x="5485063" y="3724602"/>
              <a:ext cx="7089" cy="16"/>
            </a:xfrm>
            <a:custGeom>
              <a:avLst/>
              <a:gdLst/>
              <a:ahLst/>
              <a:cxnLst/>
              <a:rect l="l" t="t" r="r" b="b"/>
              <a:pathLst>
                <a:path w="441" h="1" extrusionOk="0">
                  <a:moveTo>
                    <a:pt x="441" y="1"/>
                  </a:move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9" name="Google Shape;769;p39"/>
            <p:cNvSpPr/>
            <p:nvPr/>
          </p:nvSpPr>
          <p:spPr>
            <a:xfrm>
              <a:off x="6597099" y="2884828"/>
              <a:ext cx="7684" cy="16"/>
            </a:xfrm>
            <a:custGeom>
              <a:avLst/>
              <a:gdLst/>
              <a:ahLst/>
              <a:cxnLst/>
              <a:rect l="l" t="t" r="r" b="b"/>
              <a:pathLst>
                <a:path w="478" h="1" extrusionOk="0">
                  <a:moveTo>
                    <a:pt x="477" y="1"/>
                  </a:moveTo>
                  <a:lnTo>
                    <a:pt x="1" y="1"/>
                  </a:ln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0" name="Google Shape;770;p39"/>
            <p:cNvSpPr/>
            <p:nvPr/>
          </p:nvSpPr>
          <p:spPr>
            <a:xfrm>
              <a:off x="6472164" y="3238413"/>
              <a:ext cx="7089" cy="16"/>
            </a:xfrm>
            <a:custGeom>
              <a:avLst/>
              <a:gdLst/>
              <a:ahLst/>
              <a:cxnLst/>
              <a:rect l="l" t="t" r="r" b="b"/>
              <a:pathLst>
                <a:path w="441" h="1" extrusionOk="0">
                  <a:moveTo>
                    <a:pt x="1" y="1"/>
                  </a:moveTo>
                  <a:lnTo>
                    <a:pt x="1" y="1"/>
                  </a:lnTo>
                  <a:lnTo>
                    <a:pt x="441" y="1"/>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1" name="Google Shape;771;p39"/>
            <p:cNvSpPr/>
            <p:nvPr/>
          </p:nvSpPr>
          <p:spPr>
            <a:xfrm>
              <a:off x="6486905" y="3172409"/>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2" name="Google Shape;772;p39"/>
            <p:cNvSpPr/>
            <p:nvPr/>
          </p:nvSpPr>
          <p:spPr>
            <a:xfrm>
              <a:off x="6604767" y="2877755"/>
              <a:ext cx="7089" cy="7089"/>
            </a:xfrm>
            <a:custGeom>
              <a:avLst/>
              <a:gdLst/>
              <a:ahLst/>
              <a:cxnLst/>
              <a:rect l="l" t="t" r="r" b="b"/>
              <a:pathLst>
                <a:path w="441" h="441" extrusionOk="0">
                  <a:moveTo>
                    <a:pt x="440" y="1"/>
                  </a:moveTo>
                  <a:lnTo>
                    <a:pt x="440" y="1"/>
                  </a:lnTo>
                  <a:lnTo>
                    <a:pt x="0" y="441"/>
                  </a:ln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3" name="Google Shape;773;p39"/>
            <p:cNvSpPr/>
            <p:nvPr/>
          </p:nvSpPr>
          <p:spPr>
            <a:xfrm>
              <a:off x="6508703" y="3223689"/>
              <a:ext cx="16" cy="7668"/>
            </a:xfrm>
            <a:custGeom>
              <a:avLst/>
              <a:gdLst/>
              <a:ahLst/>
              <a:cxnLst/>
              <a:rect l="l" t="t" r="r" b="b"/>
              <a:pathLst>
                <a:path w="1" h="477" extrusionOk="0">
                  <a:moveTo>
                    <a:pt x="1" y="477"/>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4" name="Google Shape;774;p39"/>
            <p:cNvSpPr/>
            <p:nvPr/>
          </p:nvSpPr>
          <p:spPr>
            <a:xfrm>
              <a:off x="6472164" y="3120552"/>
              <a:ext cx="7089" cy="7684"/>
            </a:xfrm>
            <a:custGeom>
              <a:avLst/>
              <a:gdLst/>
              <a:ahLst/>
              <a:cxnLst/>
              <a:rect l="l" t="t" r="r" b="b"/>
              <a:pathLst>
                <a:path w="441" h="478" extrusionOk="0">
                  <a:moveTo>
                    <a:pt x="1" y="1"/>
                  </a:moveTo>
                  <a:lnTo>
                    <a:pt x="441" y="1"/>
                  </a:lnTo>
                  <a:lnTo>
                    <a:pt x="441" y="477"/>
                  </a:lnTo>
                  <a:lnTo>
                    <a:pt x="44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5" name="Google Shape;775;p39"/>
            <p:cNvSpPr/>
            <p:nvPr/>
          </p:nvSpPr>
          <p:spPr>
            <a:xfrm>
              <a:off x="6479237" y="3025082"/>
              <a:ext cx="14757" cy="29482"/>
            </a:xfrm>
            <a:custGeom>
              <a:avLst/>
              <a:gdLst/>
              <a:ahLst/>
              <a:cxnLst/>
              <a:rect l="l" t="t" r="r" b="b"/>
              <a:pathLst>
                <a:path w="918" h="1834" extrusionOk="0">
                  <a:moveTo>
                    <a:pt x="477" y="1357"/>
                  </a:moveTo>
                  <a:lnTo>
                    <a:pt x="917" y="1"/>
                  </a:lnTo>
                  <a:lnTo>
                    <a:pt x="917" y="1"/>
                  </a:lnTo>
                  <a:lnTo>
                    <a:pt x="477" y="1357"/>
                  </a:lnTo>
                  <a:lnTo>
                    <a:pt x="1" y="1834"/>
                  </a:lnTo>
                  <a:lnTo>
                    <a:pt x="1" y="183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6" name="Google Shape;776;p39"/>
            <p:cNvSpPr/>
            <p:nvPr/>
          </p:nvSpPr>
          <p:spPr>
            <a:xfrm>
              <a:off x="6781560" y="3208948"/>
              <a:ext cx="7089" cy="7684"/>
            </a:xfrm>
            <a:custGeom>
              <a:avLst/>
              <a:gdLst/>
              <a:ahLst/>
              <a:cxnLst/>
              <a:rect l="l" t="t" r="r" b="b"/>
              <a:pathLst>
                <a:path w="441" h="478" extrusionOk="0">
                  <a:moveTo>
                    <a:pt x="0" y="477"/>
                  </a:moveTo>
                  <a:lnTo>
                    <a:pt x="0" y="477"/>
                  </a:lnTo>
                  <a:lnTo>
                    <a:pt x="440" y="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7" name="Google Shape;777;p39"/>
            <p:cNvSpPr/>
            <p:nvPr/>
          </p:nvSpPr>
          <p:spPr>
            <a:xfrm>
              <a:off x="6921220" y="3120552"/>
              <a:ext cx="16" cy="14757"/>
            </a:xfrm>
            <a:custGeom>
              <a:avLst/>
              <a:gdLst/>
              <a:ahLst/>
              <a:cxnLst/>
              <a:rect l="l" t="t" r="r" b="b"/>
              <a:pathLst>
                <a:path w="1" h="918" extrusionOk="0">
                  <a:moveTo>
                    <a:pt x="1" y="477"/>
                  </a:moveTo>
                  <a:lnTo>
                    <a:pt x="1" y="477"/>
                  </a:lnTo>
                  <a:lnTo>
                    <a:pt x="1" y="477"/>
                  </a:lnTo>
                  <a:lnTo>
                    <a:pt x="1" y="917"/>
                  </a:lnTo>
                  <a:lnTo>
                    <a:pt x="1" y="917"/>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8" name="Google Shape;778;p39"/>
            <p:cNvSpPr/>
            <p:nvPr/>
          </p:nvSpPr>
          <p:spPr>
            <a:xfrm>
              <a:off x="6818098" y="3208948"/>
              <a:ext cx="14741" cy="7684"/>
            </a:xfrm>
            <a:custGeom>
              <a:avLst/>
              <a:gdLst/>
              <a:ahLst/>
              <a:cxnLst/>
              <a:rect l="l" t="t" r="r" b="b"/>
              <a:pathLst>
                <a:path w="917" h="478" extrusionOk="0">
                  <a:moveTo>
                    <a:pt x="0" y="477"/>
                  </a:moveTo>
                  <a:lnTo>
                    <a:pt x="0" y="477"/>
                  </a:lnTo>
                  <a:lnTo>
                    <a:pt x="477" y="1"/>
                  </a:lnTo>
                  <a:lnTo>
                    <a:pt x="91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9" name="Google Shape;779;p39"/>
            <p:cNvSpPr/>
            <p:nvPr/>
          </p:nvSpPr>
          <p:spPr>
            <a:xfrm>
              <a:off x="6921220" y="3113479"/>
              <a:ext cx="14757" cy="14757"/>
            </a:xfrm>
            <a:custGeom>
              <a:avLst/>
              <a:gdLst/>
              <a:ahLst/>
              <a:cxnLst/>
              <a:rect l="l" t="t" r="r" b="b"/>
              <a:pathLst>
                <a:path w="918" h="918" extrusionOk="0">
                  <a:moveTo>
                    <a:pt x="1" y="441"/>
                  </a:moveTo>
                  <a:lnTo>
                    <a:pt x="917" y="1"/>
                  </a:lnTo>
                  <a:lnTo>
                    <a:pt x="917" y="1"/>
                  </a:lnTo>
                  <a:lnTo>
                    <a:pt x="1" y="441"/>
                  </a:lnTo>
                  <a:lnTo>
                    <a:pt x="1" y="91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0" name="Google Shape;780;p39"/>
            <p:cNvSpPr/>
            <p:nvPr/>
          </p:nvSpPr>
          <p:spPr>
            <a:xfrm>
              <a:off x="6788633" y="3208948"/>
              <a:ext cx="7668" cy="16"/>
            </a:xfrm>
            <a:custGeom>
              <a:avLst/>
              <a:gdLst/>
              <a:ahLst/>
              <a:cxnLst/>
              <a:rect l="l" t="t" r="r" b="b"/>
              <a:pathLst>
                <a:path w="477" h="1" extrusionOk="0">
                  <a:moveTo>
                    <a:pt x="0" y="1"/>
                  </a:moveTo>
                  <a:lnTo>
                    <a:pt x="47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1" name="Google Shape;781;p39"/>
            <p:cNvSpPr/>
            <p:nvPr/>
          </p:nvSpPr>
          <p:spPr>
            <a:xfrm>
              <a:off x="6508703" y="3017430"/>
              <a:ext cx="14757" cy="7668"/>
            </a:xfrm>
            <a:custGeom>
              <a:avLst/>
              <a:gdLst/>
              <a:ahLst/>
              <a:cxnLst/>
              <a:rect l="l" t="t" r="r" b="b"/>
              <a:pathLst>
                <a:path w="918" h="477" extrusionOk="0">
                  <a:moveTo>
                    <a:pt x="917" y="0"/>
                  </a:moveTo>
                  <a:lnTo>
                    <a:pt x="917" y="0"/>
                  </a:ln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2" name="Google Shape;782;p39"/>
            <p:cNvSpPr/>
            <p:nvPr/>
          </p:nvSpPr>
          <p:spPr>
            <a:xfrm>
              <a:off x="6707888" y="3216616"/>
              <a:ext cx="14757" cy="7089"/>
            </a:xfrm>
            <a:custGeom>
              <a:avLst/>
              <a:gdLst/>
              <a:ahLst/>
              <a:cxnLst/>
              <a:rect l="l" t="t" r="r" b="b"/>
              <a:pathLst>
                <a:path w="918" h="441" extrusionOk="0">
                  <a:moveTo>
                    <a:pt x="1" y="440"/>
                  </a:moveTo>
                  <a:lnTo>
                    <a:pt x="1" y="440"/>
                  </a:lnTo>
                  <a:lnTo>
                    <a:pt x="1" y="440"/>
                  </a:lnTo>
                  <a:lnTo>
                    <a:pt x="441" y="0"/>
                  </a:lnTo>
                  <a:lnTo>
                    <a:pt x="917" y="0"/>
                  </a:lnTo>
                  <a:lnTo>
                    <a:pt x="44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3" name="Google Shape;783;p39"/>
            <p:cNvSpPr/>
            <p:nvPr/>
          </p:nvSpPr>
          <p:spPr>
            <a:xfrm>
              <a:off x="6552909" y="3201875"/>
              <a:ext cx="22409" cy="7089"/>
            </a:xfrm>
            <a:custGeom>
              <a:avLst/>
              <a:gdLst/>
              <a:ahLst/>
              <a:cxnLst/>
              <a:rect l="l" t="t" r="r" b="b"/>
              <a:pathLst>
                <a:path w="1394" h="441" extrusionOk="0">
                  <a:moveTo>
                    <a:pt x="0" y="441"/>
                  </a:moveTo>
                  <a:lnTo>
                    <a:pt x="0" y="441"/>
                  </a:lnTo>
                  <a:lnTo>
                    <a:pt x="1393" y="1"/>
                  </a:lnTo>
                  <a:lnTo>
                    <a:pt x="1393"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4" name="Google Shape;784;p39"/>
            <p:cNvSpPr/>
            <p:nvPr/>
          </p:nvSpPr>
          <p:spPr>
            <a:xfrm>
              <a:off x="6575302" y="2884828"/>
              <a:ext cx="36555" cy="58947"/>
            </a:xfrm>
            <a:custGeom>
              <a:avLst/>
              <a:gdLst/>
              <a:ahLst/>
              <a:cxnLst/>
              <a:rect l="l" t="t" r="r" b="b"/>
              <a:pathLst>
                <a:path w="2274" h="3667" extrusionOk="0">
                  <a:moveTo>
                    <a:pt x="2273" y="2310"/>
                  </a:moveTo>
                  <a:lnTo>
                    <a:pt x="0" y="2310"/>
                  </a:lnTo>
                  <a:lnTo>
                    <a:pt x="917" y="1"/>
                  </a:lnTo>
                  <a:lnTo>
                    <a:pt x="917" y="1"/>
                  </a:lnTo>
                  <a:lnTo>
                    <a:pt x="0" y="2310"/>
                  </a:lnTo>
                  <a:lnTo>
                    <a:pt x="2273" y="2310"/>
                  </a:lnTo>
                  <a:lnTo>
                    <a:pt x="1357" y="3667"/>
                  </a:lnTo>
                  <a:lnTo>
                    <a:pt x="1357" y="366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5" name="Google Shape;785;p39"/>
            <p:cNvSpPr/>
            <p:nvPr/>
          </p:nvSpPr>
          <p:spPr>
            <a:xfrm>
              <a:off x="6538168" y="2943759"/>
              <a:ext cx="37149" cy="51874"/>
            </a:xfrm>
            <a:custGeom>
              <a:avLst/>
              <a:gdLst/>
              <a:ahLst/>
              <a:cxnLst/>
              <a:rect l="l" t="t" r="r" b="b"/>
              <a:pathLst>
                <a:path w="2311" h="3227" extrusionOk="0">
                  <a:moveTo>
                    <a:pt x="1834" y="1"/>
                  </a:moveTo>
                  <a:lnTo>
                    <a:pt x="2310" y="477"/>
                  </a:lnTo>
                  <a:lnTo>
                    <a:pt x="2310" y="1"/>
                  </a:lnTo>
                  <a:close/>
                  <a:moveTo>
                    <a:pt x="1" y="1394"/>
                  </a:moveTo>
                  <a:lnTo>
                    <a:pt x="1" y="1834"/>
                  </a:lnTo>
                  <a:lnTo>
                    <a:pt x="477" y="3227"/>
                  </a:lnTo>
                  <a:lnTo>
                    <a:pt x="477" y="1834"/>
                  </a:lnTo>
                  <a:lnTo>
                    <a:pt x="1" y="139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6" name="Google Shape;786;p39"/>
            <p:cNvSpPr/>
            <p:nvPr/>
          </p:nvSpPr>
          <p:spPr>
            <a:xfrm>
              <a:off x="6531095" y="3017430"/>
              <a:ext cx="7089" cy="7668"/>
            </a:xfrm>
            <a:custGeom>
              <a:avLst/>
              <a:gdLst/>
              <a:ahLst/>
              <a:cxnLst/>
              <a:rect l="l" t="t" r="r" b="b"/>
              <a:pathLst>
                <a:path w="441" h="477" extrusionOk="0">
                  <a:moveTo>
                    <a:pt x="1" y="0"/>
                  </a:moveTo>
                  <a:lnTo>
                    <a:pt x="441" y="0"/>
                  </a:lnTo>
                  <a:lnTo>
                    <a:pt x="1" y="0"/>
                  </a:lnTo>
                  <a:lnTo>
                    <a:pt x="1" y="477"/>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7" name="Google Shape;787;p39"/>
            <p:cNvSpPr/>
            <p:nvPr/>
          </p:nvSpPr>
          <p:spPr>
            <a:xfrm>
              <a:off x="7068547" y="3599667"/>
              <a:ext cx="250481" cy="147343"/>
            </a:xfrm>
            <a:custGeom>
              <a:avLst/>
              <a:gdLst/>
              <a:ahLst/>
              <a:cxnLst/>
              <a:rect l="l" t="t" r="r" b="b"/>
              <a:pathLst>
                <a:path w="15582" h="9166" extrusionOk="0">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8" name="Google Shape;788;p39"/>
            <p:cNvSpPr/>
            <p:nvPr/>
          </p:nvSpPr>
          <p:spPr>
            <a:xfrm>
              <a:off x="7053822" y="1537068"/>
              <a:ext cx="58947" cy="66020"/>
            </a:xfrm>
            <a:custGeom>
              <a:avLst/>
              <a:gdLst/>
              <a:ahLst/>
              <a:cxnLst/>
              <a:rect l="l" t="t" r="r" b="b"/>
              <a:pathLst>
                <a:path w="3667" h="4107" extrusionOk="0">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9" name="Google Shape;789;p39"/>
            <p:cNvSpPr/>
            <p:nvPr/>
          </p:nvSpPr>
          <p:spPr>
            <a:xfrm>
              <a:off x="6427974" y="1293692"/>
              <a:ext cx="1996017" cy="2430926"/>
            </a:xfrm>
            <a:custGeom>
              <a:avLst/>
              <a:gdLst/>
              <a:ahLst/>
              <a:cxnLst/>
              <a:rect l="l" t="t" r="r" b="b"/>
              <a:pathLst>
                <a:path w="124169" h="151224" extrusionOk="0">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0" name="Google Shape;790;p39"/>
            <p:cNvSpPr/>
            <p:nvPr/>
          </p:nvSpPr>
          <p:spPr>
            <a:xfrm>
              <a:off x="6604767" y="2730427"/>
              <a:ext cx="16" cy="16"/>
            </a:xfrm>
            <a:custGeom>
              <a:avLst/>
              <a:gdLst/>
              <a:ahLst/>
              <a:cxnLst/>
              <a:rect l="l" t="t" r="r" b="b"/>
              <a:pathLst>
                <a:path w="1" h="1" extrusionOk="0">
                  <a:moveTo>
                    <a:pt x="0" y="1"/>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1" name="Google Shape;791;p39"/>
            <p:cNvSpPr/>
            <p:nvPr/>
          </p:nvSpPr>
          <p:spPr>
            <a:xfrm>
              <a:off x="6921220" y="3128219"/>
              <a:ext cx="16" cy="16"/>
            </a:xfrm>
            <a:custGeom>
              <a:avLst/>
              <a:gdLst/>
              <a:ahLst/>
              <a:cxnLst/>
              <a:rect l="l" t="t" r="r" b="b"/>
              <a:pathLst>
                <a:path w="1" h="1" extrusionOk="0">
                  <a:moveTo>
                    <a:pt x="1" y="0"/>
                  </a:moveTo>
                  <a:lnTo>
                    <a:pt x="1" y="0"/>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2" name="Google Shape;792;p39"/>
            <p:cNvSpPr/>
            <p:nvPr/>
          </p:nvSpPr>
          <p:spPr>
            <a:xfrm>
              <a:off x="8019110" y="3695136"/>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3" name="Google Shape;793;p39"/>
            <p:cNvSpPr/>
            <p:nvPr/>
          </p:nvSpPr>
          <p:spPr>
            <a:xfrm>
              <a:off x="6317185" y="2663845"/>
              <a:ext cx="73672" cy="51874"/>
            </a:xfrm>
            <a:custGeom>
              <a:avLst/>
              <a:gdLst/>
              <a:ahLst/>
              <a:cxnLst/>
              <a:rect l="l" t="t" r="r" b="b"/>
              <a:pathLst>
                <a:path w="4583" h="3227" extrusionOk="0">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4" name="Google Shape;794;p39"/>
            <p:cNvSpPr/>
            <p:nvPr/>
          </p:nvSpPr>
          <p:spPr>
            <a:xfrm>
              <a:off x="6339578" y="2627306"/>
              <a:ext cx="29482" cy="29482"/>
            </a:xfrm>
            <a:custGeom>
              <a:avLst/>
              <a:gdLst/>
              <a:ahLst/>
              <a:cxnLst/>
              <a:rect l="l" t="t" r="r" b="b"/>
              <a:pathLst>
                <a:path w="1834" h="1834" extrusionOk="0">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5" name="Google Shape;795;p39"/>
            <p:cNvSpPr/>
            <p:nvPr/>
          </p:nvSpPr>
          <p:spPr>
            <a:xfrm>
              <a:off x="6398509" y="2568375"/>
              <a:ext cx="235740" cy="169141"/>
            </a:xfrm>
            <a:custGeom>
              <a:avLst/>
              <a:gdLst/>
              <a:ahLst/>
              <a:cxnLst/>
              <a:rect l="l" t="t" r="r" b="b"/>
              <a:pathLst>
                <a:path w="14665" h="10522" extrusionOk="0">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6" name="Google Shape;796;p39"/>
            <p:cNvSpPr/>
            <p:nvPr/>
          </p:nvSpPr>
          <p:spPr>
            <a:xfrm>
              <a:off x="6604767" y="2730427"/>
              <a:ext cx="7089" cy="16"/>
            </a:xfrm>
            <a:custGeom>
              <a:avLst/>
              <a:gdLst/>
              <a:ahLst/>
              <a:cxnLst/>
              <a:rect l="l" t="t" r="r" b="b"/>
              <a:pathLst>
                <a:path w="441" h="1" extrusionOk="0">
                  <a:moveTo>
                    <a:pt x="0" y="1"/>
                  </a:moveTo>
                  <a:lnTo>
                    <a:pt x="0" y="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7" name="Google Shape;797;p39"/>
            <p:cNvSpPr/>
            <p:nvPr/>
          </p:nvSpPr>
          <p:spPr>
            <a:xfrm>
              <a:off x="6590026" y="2884828"/>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8" name="Google Shape;798;p39"/>
            <p:cNvSpPr/>
            <p:nvPr/>
          </p:nvSpPr>
          <p:spPr>
            <a:xfrm>
              <a:off x="6295372" y="2708035"/>
              <a:ext cx="360675" cy="184477"/>
            </a:xfrm>
            <a:custGeom>
              <a:avLst/>
              <a:gdLst/>
              <a:ahLst/>
              <a:cxnLst/>
              <a:rect l="l" t="t" r="r" b="b"/>
              <a:pathLst>
                <a:path w="22437" h="11476" extrusionOk="0">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9" name="Google Shape;799;p39"/>
            <p:cNvSpPr/>
            <p:nvPr/>
          </p:nvSpPr>
          <p:spPr>
            <a:xfrm>
              <a:off x="6295372" y="2833565"/>
              <a:ext cx="316485" cy="220999"/>
            </a:xfrm>
            <a:custGeom>
              <a:avLst/>
              <a:gdLst/>
              <a:ahLst/>
              <a:cxnLst/>
              <a:rect l="l" t="t" r="r" b="b"/>
              <a:pathLst>
                <a:path w="19688" h="13748" extrusionOk="0">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0" name="Google Shape;800;p39"/>
            <p:cNvSpPr/>
            <p:nvPr/>
          </p:nvSpPr>
          <p:spPr>
            <a:xfrm>
              <a:off x="6921220" y="3120552"/>
              <a:ext cx="16" cy="7684"/>
            </a:xfrm>
            <a:custGeom>
              <a:avLst/>
              <a:gdLst/>
              <a:ahLst/>
              <a:cxnLst/>
              <a:rect l="l" t="t" r="r" b="b"/>
              <a:pathLst>
                <a:path w="1" h="478" extrusionOk="0">
                  <a:moveTo>
                    <a:pt x="1" y="477"/>
                  </a:moveTo>
                  <a:lnTo>
                    <a:pt x="1" y="1"/>
                  </a:lnTo>
                  <a:lnTo>
                    <a:pt x="1" y="477"/>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1" name="Google Shape;801;p39"/>
            <p:cNvSpPr/>
            <p:nvPr/>
          </p:nvSpPr>
          <p:spPr>
            <a:xfrm>
              <a:off x="6449772" y="2833565"/>
              <a:ext cx="493856" cy="412533"/>
            </a:xfrm>
            <a:custGeom>
              <a:avLst/>
              <a:gdLst/>
              <a:ahLst/>
              <a:cxnLst/>
              <a:rect l="l" t="t" r="r" b="b"/>
              <a:pathLst>
                <a:path w="30722" h="25663" extrusionOk="0">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2" name="Google Shape;802;p39"/>
            <p:cNvSpPr/>
            <p:nvPr/>
          </p:nvSpPr>
          <p:spPr>
            <a:xfrm>
              <a:off x="6486905" y="3025082"/>
              <a:ext cx="7089" cy="7089"/>
            </a:xfrm>
            <a:custGeom>
              <a:avLst/>
              <a:gdLst/>
              <a:ahLst/>
              <a:cxnLst/>
              <a:rect l="l" t="t" r="r" b="b"/>
              <a:pathLst>
                <a:path w="441" h="441" extrusionOk="0">
                  <a:moveTo>
                    <a:pt x="0" y="441"/>
                  </a:moveTo>
                  <a:lnTo>
                    <a:pt x="440" y="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3" name="Google Shape;803;p39"/>
            <p:cNvSpPr/>
            <p:nvPr/>
          </p:nvSpPr>
          <p:spPr>
            <a:xfrm>
              <a:off x="6921220" y="3120552"/>
              <a:ext cx="16" cy="7684"/>
            </a:xfrm>
            <a:custGeom>
              <a:avLst/>
              <a:gdLst/>
              <a:ahLst/>
              <a:cxnLst/>
              <a:rect l="l" t="t" r="r" b="b"/>
              <a:pathLst>
                <a:path w="1" h="478" extrusionOk="0">
                  <a:moveTo>
                    <a:pt x="1" y="477"/>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4" name="Google Shape;804;p39"/>
            <p:cNvSpPr/>
            <p:nvPr/>
          </p:nvSpPr>
          <p:spPr>
            <a:xfrm>
              <a:off x="6427974" y="3474137"/>
              <a:ext cx="16" cy="16"/>
            </a:xfrm>
            <a:custGeom>
              <a:avLst/>
              <a:gdLst/>
              <a:ahLst/>
              <a:cxnLst/>
              <a:rect l="l" t="t" r="r" b="b"/>
              <a:pathLst>
                <a:path w="1" h="1" extrusionOk="0">
                  <a:moveTo>
                    <a:pt x="0" y="1"/>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5" name="Google Shape;805;p39"/>
            <p:cNvSpPr/>
            <p:nvPr/>
          </p:nvSpPr>
          <p:spPr>
            <a:xfrm>
              <a:off x="6405582" y="3533068"/>
              <a:ext cx="16" cy="16"/>
            </a:xfrm>
            <a:custGeom>
              <a:avLst/>
              <a:gdLst/>
              <a:ahLst/>
              <a:cxnLst/>
              <a:rect l="l" t="t" r="r" b="b"/>
              <a:pathLst>
                <a:path w="1" h="1" extrusionOk="0">
                  <a:moveTo>
                    <a:pt x="0" y="1"/>
                  </a:moveTo>
                  <a:lnTo>
                    <a:pt x="0" y="1"/>
                  </a:ln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6" name="Google Shape;806;p39"/>
            <p:cNvSpPr/>
            <p:nvPr/>
          </p:nvSpPr>
          <p:spPr>
            <a:xfrm>
              <a:off x="6413233" y="3098754"/>
              <a:ext cx="1031324" cy="545135"/>
            </a:xfrm>
            <a:custGeom>
              <a:avLst/>
              <a:gdLst/>
              <a:ahLst/>
              <a:cxnLst/>
              <a:rect l="l" t="t" r="r" b="b"/>
              <a:pathLst>
                <a:path w="64157" h="33912" extrusionOk="0">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7" name="Google Shape;807;p39"/>
            <p:cNvSpPr/>
            <p:nvPr/>
          </p:nvSpPr>
          <p:spPr>
            <a:xfrm>
              <a:off x="6685496" y="3481805"/>
              <a:ext cx="250481" cy="250481"/>
            </a:xfrm>
            <a:custGeom>
              <a:avLst/>
              <a:gdLst/>
              <a:ahLst/>
              <a:cxnLst/>
              <a:rect l="l" t="t" r="r" b="b"/>
              <a:pathLst>
                <a:path w="15582" h="15582" extrusionOk="0">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8" name="Google Shape;808;p39"/>
            <p:cNvSpPr/>
            <p:nvPr/>
          </p:nvSpPr>
          <p:spPr>
            <a:xfrm>
              <a:off x="8144045" y="3650946"/>
              <a:ext cx="16" cy="0"/>
            </a:xfrm>
            <a:custGeom>
              <a:avLst/>
              <a:gdLst/>
              <a:ahLst/>
              <a:cxnLst/>
              <a:rect l="l" t="t" r="r" b="b"/>
              <a:pathLst>
                <a:path w="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9" name="Google Shape;809;p39"/>
            <p:cNvSpPr/>
            <p:nvPr/>
          </p:nvSpPr>
          <p:spPr>
            <a:xfrm>
              <a:off x="8107506" y="3923787"/>
              <a:ext cx="7089" cy="7089"/>
            </a:xfrm>
            <a:custGeom>
              <a:avLst/>
              <a:gdLst/>
              <a:ahLst/>
              <a:cxnLst/>
              <a:rect l="l" t="t" r="r" b="b"/>
              <a:pathLst>
                <a:path w="441" h="441" extrusionOk="0">
                  <a:moveTo>
                    <a:pt x="441" y="441"/>
                  </a:moveTo>
                  <a:lnTo>
                    <a:pt x="441" y="44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0" name="Google Shape;810;p39"/>
            <p:cNvSpPr/>
            <p:nvPr/>
          </p:nvSpPr>
          <p:spPr>
            <a:xfrm>
              <a:off x="7952527" y="3650946"/>
              <a:ext cx="338861" cy="279930"/>
            </a:xfrm>
            <a:custGeom>
              <a:avLst/>
              <a:gdLst/>
              <a:ahLst/>
              <a:cxnLst/>
              <a:rect l="l" t="t" r="r" b="b"/>
              <a:pathLst>
                <a:path w="21080" h="17414" extrusionOk="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1" name="Google Shape;811;p39"/>
            <p:cNvSpPr/>
            <p:nvPr/>
          </p:nvSpPr>
          <p:spPr>
            <a:xfrm>
              <a:off x="7842317" y="3768808"/>
              <a:ext cx="272278" cy="176809"/>
            </a:xfrm>
            <a:custGeom>
              <a:avLst/>
              <a:gdLst/>
              <a:ahLst/>
              <a:cxnLst/>
              <a:rect l="l" t="t" r="r" b="b"/>
              <a:pathLst>
                <a:path w="16938" h="10999" extrusionOk="0">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2" name="Google Shape;812;p39"/>
            <p:cNvSpPr/>
            <p:nvPr/>
          </p:nvSpPr>
          <p:spPr>
            <a:xfrm>
              <a:off x="7562403" y="3673339"/>
              <a:ext cx="486188" cy="169141"/>
            </a:xfrm>
            <a:custGeom>
              <a:avLst/>
              <a:gdLst/>
              <a:ahLst/>
              <a:cxnLst/>
              <a:rect l="l" t="t" r="r" b="b"/>
              <a:pathLst>
                <a:path w="30245" h="10522" extrusionOk="0">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3" name="Google Shape;813;p39"/>
            <p:cNvSpPr/>
            <p:nvPr/>
          </p:nvSpPr>
          <p:spPr>
            <a:xfrm>
              <a:off x="5028356" y="4137118"/>
              <a:ext cx="7089" cy="7684"/>
            </a:xfrm>
            <a:custGeom>
              <a:avLst/>
              <a:gdLst/>
              <a:ahLst/>
              <a:cxnLst/>
              <a:rect l="l" t="t" r="r" b="b"/>
              <a:pathLst>
                <a:path w="441" h="478" extrusionOk="0">
                  <a:moveTo>
                    <a:pt x="0" y="477"/>
                  </a:move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4" name="Google Shape;814;p39"/>
            <p:cNvSpPr/>
            <p:nvPr/>
          </p:nvSpPr>
          <p:spPr>
            <a:xfrm>
              <a:off x="4431379" y="3820666"/>
              <a:ext cx="7684" cy="7089"/>
            </a:xfrm>
            <a:custGeom>
              <a:avLst/>
              <a:gdLst/>
              <a:ahLst/>
              <a:cxnLst/>
              <a:rect l="l" t="t" r="r" b="b"/>
              <a:pathLst>
                <a:path w="478" h="441" extrusionOk="0">
                  <a:moveTo>
                    <a:pt x="1" y="0"/>
                  </a:moveTo>
                  <a:lnTo>
                    <a:pt x="1" y="440"/>
                  </a:lnTo>
                  <a:lnTo>
                    <a:pt x="477" y="44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5" name="Google Shape;815;p39"/>
            <p:cNvSpPr/>
            <p:nvPr/>
          </p:nvSpPr>
          <p:spPr>
            <a:xfrm>
              <a:off x="4409581" y="3754067"/>
              <a:ext cx="802657" cy="685390"/>
            </a:xfrm>
            <a:custGeom>
              <a:avLst/>
              <a:gdLst/>
              <a:ahLst/>
              <a:cxnLst/>
              <a:rect l="l" t="t" r="r" b="b"/>
              <a:pathLst>
                <a:path w="49932" h="42637" extrusionOk="0">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6" name="Google Shape;816;p39"/>
            <p:cNvSpPr/>
            <p:nvPr/>
          </p:nvSpPr>
          <p:spPr>
            <a:xfrm>
              <a:off x="4298792" y="3871929"/>
              <a:ext cx="287598" cy="441998"/>
            </a:xfrm>
            <a:custGeom>
              <a:avLst/>
              <a:gdLst/>
              <a:ahLst/>
              <a:cxnLst/>
              <a:rect l="l" t="t" r="r" b="b"/>
              <a:pathLst>
                <a:path w="17891" h="27496" extrusionOk="0">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7" name="Google Shape;817;p39"/>
            <p:cNvSpPr/>
            <p:nvPr/>
          </p:nvSpPr>
          <p:spPr>
            <a:xfrm>
              <a:off x="5123826" y="4240256"/>
              <a:ext cx="73672" cy="44206"/>
            </a:xfrm>
            <a:custGeom>
              <a:avLst/>
              <a:gdLst/>
              <a:ahLst/>
              <a:cxnLst/>
              <a:rect l="l" t="t" r="r" b="b"/>
              <a:pathLst>
                <a:path w="4583" h="2750" extrusionOk="0">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8" name="Google Shape;818;p39"/>
            <p:cNvSpPr/>
            <p:nvPr/>
          </p:nvSpPr>
          <p:spPr>
            <a:xfrm>
              <a:off x="5226947" y="4233183"/>
              <a:ext cx="37149" cy="21814"/>
            </a:xfrm>
            <a:custGeom>
              <a:avLst/>
              <a:gdLst/>
              <a:ahLst/>
              <a:cxnLst/>
              <a:rect l="l" t="t" r="r" b="b"/>
              <a:pathLst>
                <a:path w="2311" h="1357" extrusionOk="0">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9" name="Google Shape;819;p39"/>
            <p:cNvSpPr/>
            <p:nvPr/>
          </p:nvSpPr>
          <p:spPr>
            <a:xfrm>
              <a:off x="5028356" y="4292114"/>
              <a:ext cx="29482" cy="29482"/>
            </a:xfrm>
            <a:custGeom>
              <a:avLst/>
              <a:gdLst/>
              <a:ahLst/>
              <a:cxnLst/>
              <a:rect l="l" t="t" r="r" b="b"/>
              <a:pathLst>
                <a:path w="1834" h="1834" extrusionOk="0">
                  <a:moveTo>
                    <a:pt x="917" y="0"/>
                  </a:moveTo>
                  <a:lnTo>
                    <a:pt x="917" y="440"/>
                  </a:lnTo>
                  <a:lnTo>
                    <a:pt x="0" y="440"/>
                  </a:lnTo>
                  <a:lnTo>
                    <a:pt x="0" y="917"/>
                  </a:lnTo>
                  <a:lnTo>
                    <a:pt x="0" y="1833"/>
                  </a:lnTo>
                  <a:lnTo>
                    <a:pt x="917" y="917"/>
                  </a:lnTo>
                  <a:lnTo>
                    <a:pt x="1357" y="917"/>
                  </a:lnTo>
                  <a:lnTo>
                    <a:pt x="1357" y="440"/>
                  </a:lnTo>
                  <a:lnTo>
                    <a:pt x="183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0" name="Google Shape;820;p39"/>
            <p:cNvSpPr/>
            <p:nvPr/>
          </p:nvSpPr>
          <p:spPr>
            <a:xfrm>
              <a:off x="4932292" y="3408133"/>
              <a:ext cx="7684" cy="7089"/>
            </a:xfrm>
            <a:custGeom>
              <a:avLst/>
              <a:gdLst/>
              <a:ahLst/>
              <a:cxnLst/>
              <a:rect l="l" t="t" r="r" b="b"/>
              <a:pathLst>
                <a:path w="478" h="441" extrusionOk="0">
                  <a:moveTo>
                    <a:pt x="477" y="1"/>
                  </a:move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1" name="Google Shape;821;p39"/>
            <p:cNvSpPr/>
            <p:nvPr/>
          </p:nvSpPr>
          <p:spPr>
            <a:xfrm>
              <a:off x="5492136" y="3953253"/>
              <a:ext cx="7684" cy="7089"/>
            </a:xfrm>
            <a:custGeom>
              <a:avLst/>
              <a:gdLst/>
              <a:ahLst/>
              <a:cxnLst/>
              <a:rect l="l" t="t" r="r" b="b"/>
              <a:pathLst>
                <a:path w="478" h="441" extrusionOk="0">
                  <a:moveTo>
                    <a:pt x="477" y="1"/>
                  </a:moveTo>
                  <a:lnTo>
                    <a:pt x="1"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2" name="Google Shape;822;p39"/>
            <p:cNvSpPr/>
            <p:nvPr/>
          </p:nvSpPr>
          <p:spPr>
            <a:xfrm>
              <a:off x="4822098" y="3290271"/>
              <a:ext cx="758451" cy="743742"/>
            </a:xfrm>
            <a:custGeom>
              <a:avLst/>
              <a:gdLst/>
              <a:ahLst/>
              <a:cxnLst/>
              <a:rect l="l" t="t" r="r" b="b"/>
              <a:pathLst>
                <a:path w="47182" h="46267" extrusionOk="0">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3" name="Google Shape;823;p39"/>
            <p:cNvSpPr/>
            <p:nvPr/>
          </p:nvSpPr>
          <p:spPr>
            <a:xfrm>
              <a:off x="4939960" y="1802257"/>
              <a:ext cx="16" cy="7089"/>
            </a:xfrm>
            <a:custGeom>
              <a:avLst/>
              <a:gdLst/>
              <a:ahLst/>
              <a:cxnLst/>
              <a:rect l="l" t="t" r="r" b="b"/>
              <a:pathLst>
                <a:path w="1" h="441" extrusionOk="0">
                  <a:moveTo>
                    <a:pt x="0" y="1"/>
                  </a:moveTo>
                  <a:lnTo>
                    <a:pt x="0" y="44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4" name="Google Shape;824;p39"/>
            <p:cNvSpPr/>
            <p:nvPr/>
          </p:nvSpPr>
          <p:spPr>
            <a:xfrm>
              <a:off x="4593447" y="1699136"/>
              <a:ext cx="368326" cy="309396"/>
            </a:xfrm>
            <a:custGeom>
              <a:avLst/>
              <a:gdLst/>
              <a:ahLst/>
              <a:cxnLst/>
              <a:rect l="l" t="t" r="r" b="b"/>
              <a:pathLst>
                <a:path w="22913" h="19247" extrusionOk="0">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5" name="Google Shape;825;p39"/>
            <p:cNvSpPr/>
            <p:nvPr/>
          </p:nvSpPr>
          <p:spPr>
            <a:xfrm>
              <a:off x="4622912" y="2818824"/>
              <a:ext cx="279930" cy="294671"/>
            </a:xfrm>
            <a:custGeom>
              <a:avLst/>
              <a:gdLst/>
              <a:ahLst/>
              <a:cxnLst/>
              <a:rect l="l" t="t" r="r" b="b"/>
              <a:pathLst>
                <a:path w="17414" h="18331" extrusionOk="0">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6" name="Google Shape;826;p39"/>
            <p:cNvSpPr/>
            <p:nvPr/>
          </p:nvSpPr>
          <p:spPr>
            <a:xfrm>
              <a:off x="4637637" y="3091086"/>
              <a:ext cx="22409" cy="14757"/>
            </a:xfrm>
            <a:custGeom>
              <a:avLst/>
              <a:gdLst/>
              <a:ahLst/>
              <a:cxnLst/>
              <a:rect l="l" t="t" r="r" b="b"/>
              <a:pathLst>
                <a:path w="1394" h="918" extrusionOk="0">
                  <a:moveTo>
                    <a:pt x="1394" y="1"/>
                  </a:moveTo>
                  <a:lnTo>
                    <a:pt x="1" y="917"/>
                  </a:lnTo>
                  <a:lnTo>
                    <a:pt x="477" y="917"/>
                  </a:lnTo>
                  <a:lnTo>
                    <a:pt x="139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7" name="Google Shape;827;p39"/>
            <p:cNvSpPr/>
            <p:nvPr/>
          </p:nvSpPr>
          <p:spPr>
            <a:xfrm>
              <a:off x="4814430" y="2840638"/>
              <a:ext cx="132619" cy="110805"/>
            </a:xfrm>
            <a:custGeom>
              <a:avLst/>
              <a:gdLst/>
              <a:ahLst/>
              <a:cxnLst/>
              <a:rect l="l" t="t" r="r" b="b"/>
              <a:pathLst>
                <a:path w="8250" h="6893" extrusionOk="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8" name="Google Shape;828;p39"/>
            <p:cNvSpPr/>
            <p:nvPr/>
          </p:nvSpPr>
          <p:spPr>
            <a:xfrm>
              <a:off x="5565808" y="4041649"/>
              <a:ext cx="66599" cy="110226"/>
            </a:xfrm>
            <a:custGeom>
              <a:avLst/>
              <a:gdLst/>
              <a:ahLst/>
              <a:cxnLst/>
              <a:rect l="l" t="t" r="r" b="b"/>
              <a:pathLst>
                <a:path w="4143" h="6857" extrusionOk="0">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9" name="Google Shape;829;p39"/>
            <p:cNvSpPr/>
            <p:nvPr/>
          </p:nvSpPr>
          <p:spPr>
            <a:xfrm>
              <a:off x="5521601" y="4159511"/>
              <a:ext cx="110805" cy="198623"/>
            </a:xfrm>
            <a:custGeom>
              <a:avLst/>
              <a:gdLst/>
              <a:ahLst/>
              <a:cxnLst/>
              <a:rect l="l" t="t" r="r" b="b"/>
              <a:pathLst>
                <a:path w="6893" h="12356" extrusionOk="0">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0" name="Google Shape;830;p39"/>
            <p:cNvSpPr/>
            <p:nvPr/>
          </p:nvSpPr>
          <p:spPr>
            <a:xfrm>
              <a:off x="5809199" y="4417049"/>
              <a:ext cx="220999" cy="140270"/>
            </a:xfrm>
            <a:custGeom>
              <a:avLst/>
              <a:gdLst/>
              <a:ahLst/>
              <a:cxnLst/>
              <a:rect l="l" t="t" r="r" b="b"/>
              <a:pathLst>
                <a:path w="13748" h="8726" extrusionOk="0">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1" name="Google Shape;831;p39"/>
            <p:cNvSpPr/>
            <p:nvPr/>
          </p:nvSpPr>
          <p:spPr>
            <a:xfrm>
              <a:off x="4969425" y="3017430"/>
              <a:ext cx="21814" cy="14741"/>
            </a:xfrm>
            <a:custGeom>
              <a:avLst/>
              <a:gdLst/>
              <a:ahLst/>
              <a:cxnLst/>
              <a:rect l="l" t="t" r="r" b="b"/>
              <a:pathLst>
                <a:path w="1357" h="917" extrusionOk="0">
                  <a:moveTo>
                    <a:pt x="0" y="0"/>
                  </a:moveTo>
                  <a:lnTo>
                    <a:pt x="0" y="917"/>
                  </a:lnTo>
                  <a:lnTo>
                    <a:pt x="917" y="917"/>
                  </a:lnTo>
                  <a:lnTo>
                    <a:pt x="1357" y="47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2" name="Google Shape;832;p39"/>
            <p:cNvSpPr/>
            <p:nvPr/>
          </p:nvSpPr>
          <p:spPr>
            <a:xfrm>
              <a:off x="5072546" y="3282620"/>
              <a:ext cx="21830" cy="7668"/>
            </a:xfrm>
            <a:custGeom>
              <a:avLst/>
              <a:gdLst/>
              <a:ahLst/>
              <a:cxnLst/>
              <a:rect l="l" t="t" r="r" b="b"/>
              <a:pathLst>
                <a:path w="1358" h="477" extrusionOk="0">
                  <a:moveTo>
                    <a:pt x="1" y="0"/>
                  </a:moveTo>
                  <a:lnTo>
                    <a:pt x="441" y="477"/>
                  </a:lnTo>
                  <a:lnTo>
                    <a:pt x="1357" y="477"/>
                  </a:lnTo>
                  <a:lnTo>
                    <a:pt x="135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3" name="Google Shape;833;p39"/>
            <p:cNvSpPr/>
            <p:nvPr/>
          </p:nvSpPr>
          <p:spPr>
            <a:xfrm>
              <a:off x="5168016" y="2553635"/>
              <a:ext cx="14757" cy="21830"/>
            </a:xfrm>
            <a:custGeom>
              <a:avLst/>
              <a:gdLst/>
              <a:ahLst/>
              <a:cxnLst/>
              <a:rect l="l" t="t" r="r" b="b"/>
              <a:pathLst>
                <a:path w="918" h="1358" extrusionOk="0">
                  <a:moveTo>
                    <a:pt x="917" y="1"/>
                  </a:moveTo>
                  <a:lnTo>
                    <a:pt x="477" y="441"/>
                  </a:lnTo>
                  <a:lnTo>
                    <a:pt x="1" y="441"/>
                  </a:lnTo>
                  <a:lnTo>
                    <a:pt x="477" y="917"/>
                  </a:lnTo>
                  <a:lnTo>
                    <a:pt x="917" y="1357"/>
                  </a:lnTo>
                  <a:lnTo>
                    <a:pt x="917" y="917"/>
                  </a:lnTo>
                  <a:lnTo>
                    <a:pt x="917" y="44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4" name="Google Shape;834;p39"/>
            <p:cNvSpPr/>
            <p:nvPr/>
          </p:nvSpPr>
          <p:spPr>
            <a:xfrm>
              <a:off x="5271153" y="2450513"/>
              <a:ext cx="22409" cy="66020"/>
            </a:xfrm>
            <a:custGeom>
              <a:avLst/>
              <a:gdLst/>
              <a:ahLst/>
              <a:cxnLst/>
              <a:rect l="l" t="t" r="r" b="b"/>
              <a:pathLst>
                <a:path w="1394" h="4107" extrusionOk="0">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5" name="Google Shape;835;p39"/>
            <p:cNvSpPr/>
            <p:nvPr/>
          </p:nvSpPr>
          <p:spPr>
            <a:xfrm>
              <a:off x="4969425" y="2575448"/>
              <a:ext cx="51279" cy="51874"/>
            </a:xfrm>
            <a:custGeom>
              <a:avLst/>
              <a:gdLst/>
              <a:ahLst/>
              <a:cxnLst/>
              <a:rect l="l" t="t" r="r" b="b"/>
              <a:pathLst>
                <a:path w="3190" h="3227" extrusionOk="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6" name="Google Shape;836;p39"/>
            <p:cNvSpPr/>
            <p:nvPr/>
          </p:nvSpPr>
          <p:spPr>
            <a:xfrm>
              <a:off x="4984150" y="2936686"/>
              <a:ext cx="21830" cy="21830"/>
            </a:xfrm>
            <a:custGeom>
              <a:avLst/>
              <a:gdLst/>
              <a:ahLst/>
              <a:cxnLst/>
              <a:rect l="l" t="t" r="r" b="b"/>
              <a:pathLst>
                <a:path w="1358" h="1358" extrusionOk="0">
                  <a:moveTo>
                    <a:pt x="917" y="1"/>
                  </a:moveTo>
                  <a:lnTo>
                    <a:pt x="441" y="441"/>
                  </a:lnTo>
                  <a:lnTo>
                    <a:pt x="1" y="1357"/>
                  </a:lnTo>
                  <a:lnTo>
                    <a:pt x="441" y="1357"/>
                  </a:lnTo>
                  <a:lnTo>
                    <a:pt x="1357" y="917"/>
                  </a:lnTo>
                  <a:lnTo>
                    <a:pt x="1357" y="441"/>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7" name="Google Shape;837;p39"/>
            <p:cNvSpPr/>
            <p:nvPr/>
          </p:nvSpPr>
          <p:spPr>
            <a:xfrm>
              <a:off x="4976498" y="2649104"/>
              <a:ext cx="22409" cy="22409"/>
            </a:xfrm>
            <a:custGeom>
              <a:avLst/>
              <a:gdLst/>
              <a:ahLst/>
              <a:cxnLst/>
              <a:rect l="l" t="t" r="r" b="b"/>
              <a:pathLst>
                <a:path w="1394" h="1394" extrusionOk="0">
                  <a:moveTo>
                    <a:pt x="1393" y="1"/>
                  </a:moveTo>
                  <a:lnTo>
                    <a:pt x="0" y="477"/>
                  </a:lnTo>
                  <a:lnTo>
                    <a:pt x="477" y="917"/>
                  </a:lnTo>
                  <a:lnTo>
                    <a:pt x="477" y="1394"/>
                  </a:lnTo>
                  <a:lnTo>
                    <a:pt x="1393" y="917"/>
                  </a:lnTo>
                  <a:lnTo>
                    <a:pt x="1393" y="477"/>
                  </a:lnTo>
                  <a:lnTo>
                    <a:pt x="1393"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8" name="Google Shape;838;p39"/>
            <p:cNvSpPr/>
            <p:nvPr/>
          </p:nvSpPr>
          <p:spPr>
            <a:xfrm>
              <a:off x="4991223" y="2642031"/>
              <a:ext cx="22409" cy="51295"/>
            </a:xfrm>
            <a:custGeom>
              <a:avLst/>
              <a:gdLst/>
              <a:ahLst/>
              <a:cxnLst/>
              <a:rect l="l" t="t" r="r" b="b"/>
              <a:pathLst>
                <a:path w="1394" h="3191" extrusionOk="0">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9" name="Google Shape;839;p39"/>
            <p:cNvSpPr/>
            <p:nvPr/>
          </p:nvSpPr>
          <p:spPr>
            <a:xfrm>
              <a:off x="4984150" y="2752241"/>
              <a:ext cx="16" cy="7668"/>
            </a:xfrm>
            <a:custGeom>
              <a:avLst/>
              <a:gdLst/>
              <a:ahLst/>
              <a:cxnLst/>
              <a:rect l="l" t="t" r="r" b="b"/>
              <a:pathLst>
                <a:path w="1" h="477" extrusionOk="0">
                  <a:moveTo>
                    <a:pt x="1" y="477"/>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0" name="Google Shape;840;p39"/>
            <p:cNvSpPr/>
            <p:nvPr/>
          </p:nvSpPr>
          <p:spPr>
            <a:xfrm>
              <a:off x="4976498" y="2730427"/>
              <a:ext cx="7668" cy="7089"/>
            </a:xfrm>
            <a:custGeom>
              <a:avLst/>
              <a:gdLst/>
              <a:ahLst/>
              <a:cxnLst/>
              <a:rect l="l" t="t" r="r" b="b"/>
              <a:pathLst>
                <a:path w="477" h="441" extrusionOk="0">
                  <a:moveTo>
                    <a:pt x="477" y="1"/>
                  </a:moveTo>
                  <a:lnTo>
                    <a:pt x="0" y="441"/>
                  </a:lnTo>
                  <a:lnTo>
                    <a:pt x="477" y="44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1" name="Google Shape;841;p39"/>
            <p:cNvSpPr/>
            <p:nvPr/>
          </p:nvSpPr>
          <p:spPr>
            <a:xfrm>
              <a:off x="4976498" y="2737500"/>
              <a:ext cx="22409" cy="14757"/>
            </a:xfrm>
            <a:custGeom>
              <a:avLst/>
              <a:gdLst/>
              <a:ahLst/>
              <a:cxnLst/>
              <a:rect l="l" t="t" r="r" b="b"/>
              <a:pathLst>
                <a:path w="1394" h="918" extrusionOk="0">
                  <a:moveTo>
                    <a:pt x="477" y="1"/>
                  </a:moveTo>
                  <a:lnTo>
                    <a:pt x="477" y="477"/>
                  </a:lnTo>
                  <a:lnTo>
                    <a:pt x="0" y="917"/>
                  </a:lnTo>
                  <a:lnTo>
                    <a:pt x="1393" y="917"/>
                  </a:lnTo>
                  <a:lnTo>
                    <a:pt x="917" y="477"/>
                  </a:lnTo>
                  <a:lnTo>
                    <a:pt x="91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2" name="Google Shape;842;p39"/>
            <p:cNvSpPr/>
            <p:nvPr/>
          </p:nvSpPr>
          <p:spPr>
            <a:xfrm>
              <a:off x="4829171" y="3267879"/>
              <a:ext cx="14741" cy="16"/>
            </a:xfrm>
            <a:custGeom>
              <a:avLst/>
              <a:gdLst/>
              <a:ahLst/>
              <a:cxnLst/>
              <a:rect l="l" t="t" r="r" b="b"/>
              <a:pathLst>
                <a:path w="917" h="1" extrusionOk="0">
                  <a:moveTo>
                    <a:pt x="0" y="1"/>
                  </a:moveTo>
                  <a:lnTo>
                    <a:pt x="917" y="1"/>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3" name="Google Shape;843;p39"/>
            <p:cNvSpPr/>
            <p:nvPr/>
          </p:nvSpPr>
          <p:spPr>
            <a:xfrm>
              <a:off x="5057822" y="2973224"/>
              <a:ext cx="7089" cy="14757"/>
            </a:xfrm>
            <a:custGeom>
              <a:avLst/>
              <a:gdLst/>
              <a:ahLst/>
              <a:cxnLst/>
              <a:rect l="l" t="t" r="r" b="b"/>
              <a:pathLst>
                <a:path w="441" h="918" extrusionOk="0">
                  <a:moveTo>
                    <a:pt x="0" y="917"/>
                  </a:moveTo>
                  <a:lnTo>
                    <a:pt x="440" y="1"/>
                  </a:lnTo>
                  <a:lnTo>
                    <a:pt x="44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4" name="Google Shape;844;p39"/>
            <p:cNvSpPr/>
            <p:nvPr/>
          </p:nvSpPr>
          <p:spPr>
            <a:xfrm>
              <a:off x="4843896" y="2848289"/>
              <a:ext cx="441998" cy="441998"/>
            </a:xfrm>
            <a:custGeom>
              <a:avLst/>
              <a:gdLst/>
              <a:ahLst/>
              <a:cxnLst/>
              <a:rect l="l" t="t" r="r" b="b"/>
              <a:pathLst>
                <a:path w="27496" h="27496" extrusionOk="0">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5" name="Google Shape;845;p39"/>
            <p:cNvSpPr/>
            <p:nvPr/>
          </p:nvSpPr>
          <p:spPr>
            <a:xfrm>
              <a:off x="4895753" y="3039823"/>
              <a:ext cx="162084" cy="154416"/>
            </a:xfrm>
            <a:custGeom>
              <a:avLst/>
              <a:gdLst/>
              <a:ahLst/>
              <a:cxnLst/>
              <a:rect l="l" t="t" r="r" b="b"/>
              <a:pathLst>
                <a:path w="10083" h="9606" extrusionOk="0">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6" name="Google Shape;846;p39"/>
            <p:cNvSpPr/>
            <p:nvPr/>
          </p:nvSpPr>
          <p:spPr>
            <a:xfrm>
              <a:off x="5094360" y="2686237"/>
              <a:ext cx="7668" cy="16"/>
            </a:xfrm>
            <a:custGeom>
              <a:avLst/>
              <a:gdLst/>
              <a:ahLst/>
              <a:cxnLst/>
              <a:rect l="l" t="t" r="r" b="b"/>
              <a:pathLst>
                <a:path w="477" h="1" extrusionOk="0">
                  <a:moveTo>
                    <a:pt x="0" y="0"/>
                  </a:move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7" name="Google Shape;847;p39"/>
            <p:cNvSpPr/>
            <p:nvPr/>
          </p:nvSpPr>
          <p:spPr>
            <a:xfrm>
              <a:off x="5020688" y="2671496"/>
              <a:ext cx="7684" cy="16"/>
            </a:xfrm>
            <a:custGeom>
              <a:avLst/>
              <a:gdLst/>
              <a:ahLst/>
              <a:cxnLst/>
              <a:rect l="l" t="t" r="r" b="b"/>
              <a:pathLst>
                <a:path w="478" h="1" extrusionOk="0">
                  <a:moveTo>
                    <a:pt x="477"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8" name="Google Shape;848;p39"/>
            <p:cNvSpPr/>
            <p:nvPr/>
          </p:nvSpPr>
          <p:spPr>
            <a:xfrm>
              <a:off x="4984150" y="2590173"/>
              <a:ext cx="221015" cy="331804"/>
            </a:xfrm>
            <a:custGeom>
              <a:avLst/>
              <a:gdLst/>
              <a:ahLst/>
              <a:cxnLst/>
              <a:rect l="l" t="t" r="r" b="b"/>
              <a:pathLst>
                <a:path w="13749" h="20641" extrusionOk="0">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9" name="Google Shape;849;p39"/>
            <p:cNvSpPr/>
            <p:nvPr/>
          </p:nvSpPr>
          <p:spPr>
            <a:xfrm>
              <a:off x="5447946" y="3688063"/>
              <a:ext cx="780859" cy="758467"/>
            </a:xfrm>
            <a:custGeom>
              <a:avLst/>
              <a:gdLst/>
              <a:ahLst/>
              <a:cxnLst/>
              <a:rect l="l" t="t" r="r" b="b"/>
              <a:pathLst>
                <a:path w="48576" h="47183" extrusionOk="0">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0" name="Google Shape;850;p39"/>
            <p:cNvSpPr/>
            <p:nvPr/>
          </p:nvSpPr>
          <p:spPr>
            <a:xfrm>
              <a:off x="5433205" y="3621481"/>
              <a:ext cx="279946" cy="147343"/>
            </a:xfrm>
            <a:custGeom>
              <a:avLst/>
              <a:gdLst/>
              <a:ahLst/>
              <a:cxnLst/>
              <a:rect l="l" t="t" r="r" b="b"/>
              <a:pathLst>
                <a:path w="17415" h="9166" extrusionOk="0">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1" name="Google Shape;851;p39"/>
            <p:cNvSpPr/>
            <p:nvPr/>
          </p:nvSpPr>
          <p:spPr>
            <a:xfrm>
              <a:off x="5654204" y="3526011"/>
              <a:ext cx="456739" cy="213347"/>
            </a:xfrm>
            <a:custGeom>
              <a:avLst/>
              <a:gdLst/>
              <a:ahLst/>
              <a:cxnLst/>
              <a:rect l="l" t="t" r="r" b="b"/>
              <a:pathLst>
                <a:path w="28413" h="13272" extrusionOk="0">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2" name="Google Shape;852;p39"/>
            <p:cNvSpPr/>
            <p:nvPr/>
          </p:nvSpPr>
          <p:spPr>
            <a:xfrm>
              <a:off x="5654204" y="3658598"/>
              <a:ext cx="16" cy="14757"/>
            </a:xfrm>
            <a:custGeom>
              <a:avLst/>
              <a:gdLst/>
              <a:ahLst/>
              <a:cxnLst/>
              <a:rect l="l" t="t" r="r" b="b"/>
              <a:pathLst>
                <a:path w="1" h="918" extrusionOk="0">
                  <a:moveTo>
                    <a:pt x="0" y="917"/>
                  </a:moveTo>
                  <a:lnTo>
                    <a:pt x="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3" name="Google Shape;853;p39"/>
            <p:cNvSpPr/>
            <p:nvPr/>
          </p:nvSpPr>
          <p:spPr>
            <a:xfrm>
              <a:off x="5477411" y="3002690"/>
              <a:ext cx="508597" cy="662997"/>
            </a:xfrm>
            <a:custGeom>
              <a:avLst/>
              <a:gdLst/>
              <a:ahLst/>
              <a:cxnLst/>
              <a:rect l="l" t="t" r="r" b="b"/>
              <a:pathLst>
                <a:path w="31639" h="41244" extrusionOk="0">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4" name="Google Shape;854;p39"/>
            <p:cNvSpPr/>
            <p:nvPr/>
          </p:nvSpPr>
          <p:spPr>
            <a:xfrm>
              <a:off x="5647131" y="2833565"/>
              <a:ext cx="139676" cy="183882"/>
            </a:xfrm>
            <a:custGeom>
              <a:avLst/>
              <a:gdLst/>
              <a:ahLst/>
              <a:cxnLst/>
              <a:rect l="l" t="t" r="r" b="b"/>
              <a:pathLst>
                <a:path w="8689" h="11439" extrusionOk="0">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5" name="Google Shape;855;p39"/>
            <p:cNvSpPr/>
            <p:nvPr/>
          </p:nvSpPr>
          <p:spPr>
            <a:xfrm>
              <a:off x="5706062" y="3017430"/>
              <a:ext cx="7089" cy="16"/>
            </a:xfrm>
            <a:custGeom>
              <a:avLst/>
              <a:gdLst/>
              <a:ahLst/>
              <a:cxnLst/>
              <a:rect l="l" t="t" r="r" b="b"/>
              <a:pathLst>
                <a:path w="441" h="1" extrusionOk="0">
                  <a:moveTo>
                    <a:pt x="1" y="0"/>
                  </a:moveTo>
                  <a:lnTo>
                    <a:pt x="440" y="0"/>
                  </a:lnTo>
                  <a:lnTo>
                    <a:pt x="440" y="0"/>
                  </a:lnTo>
                  <a:lnTo>
                    <a:pt x="440" y="0"/>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6" name="Google Shape;856;p39"/>
            <p:cNvSpPr/>
            <p:nvPr/>
          </p:nvSpPr>
          <p:spPr>
            <a:xfrm>
              <a:off x="5676597" y="3002690"/>
              <a:ext cx="16" cy="7684"/>
            </a:xfrm>
            <a:custGeom>
              <a:avLst/>
              <a:gdLst/>
              <a:ahLst/>
              <a:cxnLst/>
              <a:rect l="l" t="t" r="r" b="b"/>
              <a:pathLst>
                <a:path w="1" h="478" extrusionOk="0">
                  <a:moveTo>
                    <a:pt x="1" y="477"/>
                  </a:moveTo>
                  <a:lnTo>
                    <a:pt x="1" y="1"/>
                  </a:ln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7" name="Google Shape;857;p39"/>
            <p:cNvSpPr/>
            <p:nvPr/>
          </p:nvSpPr>
          <p:spPr>
            <a:xfrm>
              <a:off x="5293545" y="3275547"/>
              <a:ext cx="191534" cy="183882"/>
            </a:xfrm>
            <a:custGeom>
              <a:avLst/>
              <a:gdLst/>
              <a:ahLst/>
              <a:cxnLst/>
              <a:rect l="l" t="t" r="r" b="b"/>
              <a:pathLst>
                <a:path w="11915" h="11439" extrusionOk="0">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8" name="Google Shape;858;p39"/>
            <p:cNvSpPr/>
            <p:nvPr/>
          </p:nvSpPr>
          <p:spPr>
            <a:xfrm>
              <a:off x="5455597" y="3393409"/>
              <a:ext cx="44222" cy="58947"/>
            </a:xfrm>
            <a:custGeom>
              <a:avLst/>
              <a:gdLst/>
              <a:ahLst/>
              <a:cxnLst/>
              <a:rect l="l" t="t" r="r" b="b"/>
              <a:pathLst>
                <a:path w="2751" h="3667" extrusionOk="0">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9" name="Google Shape;859;p39"/>
            <p:cNvSpPr/>
            <p:nvPr/>
          </p:nvSpPr>
          <p:spPr>
            <a:xfrm>
              <a:off x="5433205" y="3150017"/>
              <a:ext cx="7684" cy="7684"/>
            </a:xfrm>
            <a:custGeom>
              <a:avLst/>
              <a:gdLst/>
              <a:ahLst/>
              <a:cxnLst/>
              <a:rect l="l" t="t" r="r" b="b"/>
              <a:pathLst>
                <a:path w="478" h="478" extrusionOk="0">
                  <a:moveTo>
                    <a:pt x="477" y="477"/>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0" name="Google Shape;860;p39"/>
            <p:cNvSpPr/>
            <p:nvPr/>
          </p:nvSpPr>
          <p:spPr>
            <a:xfrm>
              <a:off x="5381942" y="3120552"/>
              <a:ext cx="206274" cy="199201"/>
            </a:xfrm>
            <a:custGeom>
              <a:avLst/>
              <a:gdLst/>
              <a:ahLst/>
              <a:cxnLst/>
              <a:rect l="l" t="t" r="r" b="b"/>
              <a:pathLst>
                <a:path w="12832" h="12392" extrusionOk="0">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1" name="Google Shape;861;p39"/>
            <p:cNvSpPr/>
            <p:nvPr/>
          </p:nvSpPr>
          <p:spPr>
            <a:xfrm>
              <a:off x="5668929" y="2766966"/>
              <a:ext cx="125546" cy="81340"/>
            </a:xfrm>
            <a:custGeom>
              <a:avLst/>
              <a:gdLst/>
              <a:ahLst/>
              <a:cxnLst/>
              <a:rect l="l" t="t" r="r" b="b"/>
              <a:pathLst>
                <a:path w="7810" h="5060" extrusionOk="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2" name="Google Shape;862;p39"/>
            <p:cNvSpPr/>
            <p:nvPr/>
          </p:nvSpPr>
          <p:spPr>
            <a:xfrm>
              <a:off x="5735528" y="2958499"/>
              <a:ext cx="44222" cy="37133"/>
            </a:xfrm>
            <a:custGeom>
              <a:avLst/>
              <a:gdLst/>
              <a:ahLst/>
              <a:cxnLst/>
              <a:rect l="l" t="t" r="r" b="b"/>
              <a:pathLst>
                <a:path w="2751" h="2310" extrusionOk="0">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3" name="Google Shape;863;p39"/>
            <p:cNvSpPr/>
            <p:nvPr/>
          </p:nvSpPr>
          <p:spPr>
            <a:xfrm>
              <a:off x="5786791" y="2907220"/>
              <a:ext cx="81356" cy="103153"/>
            </a:xfrm>
            <a:custGeom>
              <a:avLst/>
              <a:gdLst/>
              <a:ahLst/>
              <a:cxnLst/>
              <a:rect l="l" t="t" r="r" b="b"/>
              <a:pathLst>
                <a:path w="5061" h="6417" extrusionOk="0">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4" name="Google Shape;864;p39"/>
            <p:cNvSpPr/>
            <p:nvPr/>
          </p:nvSpPr>
          <p:spPr>
            <a:xfrm>
              <a:off x="5786791" y="3017430"/>
              <a:ext cx="29482" cy="22409"/>
            </a:xfrm>
            <a:custGeom>
              <a:avLst/>
              <a:gdLst/>
              <a:ahLst/>
              <a:cxnLst/>
              <a:rect l="l" t="t" r="r" b="b"/>
              <a:pathLst>
                <a:path w="1834" h="1394" extrusionOk="0">
                  <a:moveTo>
                    <a:pt x="1" y="0"/>
                  </a:moveTo>
                  <a:lnTo>
                    <a:pt x="1" y="477"/>
                  </a:lnTo>
                  <a:lnTo>
                    <a:pt x="478" y="917"/>
                  </a:lnTo>
                  <a:lnTo>
                    <a:pt x="917" y="1393"/>
                  </a:lnTo>
                  <a:lnTo>
                    <a:pt x="1834" y="1393"/>
                  </a:lnTo>
                  <a:lnTo>
                    <a:pt x="1834" y="917"/>
                  </a:lnTo>
                  <a:lnTo>
                    <a:pt x="1394" y="477"/>
                  </a:lnTo>
                  <a:lnTo>
                    <a:pt x="917" y="47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5" name="Google Shape;865;p39"/>
            <p:cNvSpPr/>
            <p:nvPr/>
          </p:nvSpPr>
          <p:spPr>
            <a:xfrm>
              <a:off x="5823924" y="3017430"/>
              <a:ext cx="14757" cy="22409"/>
            </a:xfrm>
            <a:custGeom>
              <a:avLst/>
              <a:gdLst/>
              <a:ahLst/>
              <a:cxnLst/>
              <a:rect l="l" t="t" r="r" b="b"/>
              <a:pathLst>
                <a:path w="918" h="1394" extrusionOk="0">
                  <a:moveTo>
                    <a:pt x="1" y="0"/>
                  </a:moveTo>
                  <a:lnTo>
                    <a:pt x="1" y="477"/>
                  </a:lnTo>
                  <a:lnTo>
                    <a:pt x="1" y="917"/>
                  </a:lnTo>
                  <a:lnTo>
                    <a:pt x="440" y="1393"/>
                  </a:lnTo>
                  <a:lnTo>
                    <a:pt x="440" y="917"/>
                  </a:lnTo>
                  <a:lnTo>
                    <a:pt x="917" y="917"/>
                  </a:lnTo>
                  <a:lnTo>
                    <a:pt x="917" y="477"/>
                  </a:lnTo>
                  <a:lnTo>
                    <a:pt x="440" y="477"/>
                  </a:ln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6" name="Google Shape;866;p39"/>
            <p:cNvSpPr/>
            <p:nvPr/>
          </p:nvSpPr>
          <p:spPr>
            <a:xfrm>
              <a:off x="5823924" y="3341551"/>
              <a:ext cx="611139" cy="279930"/>
            </a:xfrm>
            <a:custGeom>
              <a:avLst/>
              <a:gdLst/>
              <a:ahLst/>
              <a:cxnLst/>
              <a:rect l="l" t="t" r="r" b="b"/>
              <a:pathLst>
                <a:path w="38018" h="17414" extrusionOk="0">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7" name="Google Shape;867;p39"/>
            <p:cNvSpPr/>
            <p:nvPr/>
          </p:nvSpPr>
          <p:spPr>
            <a:xfrm>
              <a:off x="6066721" y="3526011"/>
              <a:ext cx="383067" cy="257538"/>
            </a:xfrm>
            <a:custGeom>
              <a:avLst/>
              <a:gdLst/>
              <a:ahLst/>
              <a:cxnLst/>
              <a:rect l="l" t="t" r="r" b="b"/>
              <a:pathLst>
                <a:path w="23830" h="16021" extrusionOk="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8" name="Google Shape;868;p39"/>
            <p:cNvSpPr/>
            <p:nvPr/>
          </p:nvSpPr>
          <p:spPr>
            <a:xfrm>
              <a:off x="5941786" y="2958499"/>
              <a:ext cx="574601" cy="530395"/>
            </a:xfrm>
            <a:custGeom>
              <a:avLst/>
              <a:gdLst/>
              <a:ahLst/>
              <a:cxnLst/>
              <a:rect l="l" t="t" r="r" b="b"/>
              <a:pathLst>
                <a:path w="35745" h="32995" extrusionOk="0">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9" name="Google Shape;869;p39"/>
            <p:cNvSpPr/>
            <p:nvPr/>
          </p:nvSpPr>
          <p:spPr>
            <a:xfrm>
              <a:off x="6552909" y="4321579"/>
              <a:ext cx="117878" cy="73672"/>
            </a:xfrm>
            <a:custGeom>
              <a:avLst/>
              <a:gdLst/>
              <a:ahLst/>
              <a:cxnLst/>
              <a:rect l="l" t="t" r="r" b="b"/>
              <a:pathLst>
                <a:path w="7333" h="4583" extrusionOk="0">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0" name="Google Shape;870;p39"/>
            <p:cNvSpPr/>
            <p:nvPr/>
          </p:nvSpPr>
          <p:spPr>
            <a:xfrm>
              <a:off x="6059648" y="1779864"/>
              <a:ext cx="36555" cy="44222"/>
            </a:xfrm>
            <a:custGeom>
              <a:avLst/>
              <a:gdLst/>
              <a:ahLst/>
              <a:cxnLst/>
              <a:rect l="l" t="t" r="r" b="b"/>
              <a:pathLst>
                <a:path w="2274" h="2751" extrusionOk="0">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1" name="Google Shape;871;p39"/>
            <p:cNvSpPr/>
            <p:nvPr/>
          </p:nvSpPr>
          <p:spPr>
            <a:xfrm>
              <a:off x="5543994" y="1595999"/>
              <a:ext cx="950000" cy="1141518"/>
            </a:xfrm>
            <a:custGeom>
              <a:avLst/>
              <a:gdLst/>
              <a:ahLst/>
              <a:cxnLst/>
              <a:rect l="l" t="t" r="r" b="b"/>
              <a:pathLst>
                <a:path w="59098" h="71012" extrusionOk="0">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2" name="Google Shape;872;p39"/>
            <p:cNvSpPr/>
            <p:nvPr/>
          </p:nvSpPr>
          <p:spPr>
            <a:xfrm>
              <a:off x="5823924" y="2634379"/>
              <a:ext cx="29482" cy="29482"/>
            </a:xfrm>
            <a:custGeom>
              <a:avLst/>
              <a:gdLst/>
              <a:ahLst/>
              <a:cxnLst/>
              <a:rect l="l" t="t" r="r" b="b"/>
              <a:pathLst>
                <a:path w="1834" h="1834" extrusionOk="0">
                  <a:moveTo>
                    <a:pt x="917" y="0"/>
                  </a:moveTo>
                  <a:lnTo>
                    <a:pt x="1" y="917"/>
                  </a:lnTo>
                  <a:lnTo>
                    <a:pt x="917" y="917"/>
                  </a:lnTo>
                  <a:lnTo>
                    <a:pt x="917" y="1393"/>
                  </a:lnTo>
                  <a:lnTo>
                    <a:pt x="1357" y="1833"/>
                  </a:lnTo>
                  <a:lnTo>
                    <a:pt x="1834" y="1393"/>
                  </a:lnTo>
                  <a:lnTo>
                    <a:pt x="1357" y="917"/>
                  </a:lnTo>
                  <a:lnTo>
                    <a:pt x="1357" y="47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3" name="Google Shape;873;p39"/>
            <p:cNvSpPr/>
            <p:nvPr/>
          </p:nvSpPr>
          <p:spPr>
            <a:xfrm>
              <a:off x="5823924" y="2649104"/>
              <a:ext cx="16" cy="16"/>
            </a:xfrm>
            <a:custGeom>
              <a:avLst/>
              <a:gdLst/>
              <a:ahLst/>
              <a:cxnLst/>
              <a:rect l="l" t="t" r="r" b="b"/>
              <a:pathLst>
                <a:path w="1" h="1" extrusionOk="0">
                  <a:moveTo>
                    <a:pt x="1" y="1"/>
                  </a:moveTo>
                  <a:lnTo>
                    <a:pt x="1"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4" name="Google Shape;874;p39"/>
            <p:cNvSpPr/>
            <p:nvPr/>
          </p:nvSpPr>
          <p:spPr>
            <a:xfrm>
              <a:off x="5823924" y="1816998"/>
              <a:ext cx="508002" cy="1163910"/>
            </a:xfrm>
            <a:custGeom>
              <a:avLst/>
              <a:gdLst/>
              <a:ahLst/>
              <a:cxnLst/>
              <a:rect l="l" t="t" r="r" b="b"/>
              <a:pathLst>
                <a:path w="31602" h="72405" extrusionOk="0">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5" name="Google Shape;875;p39"/>
            <p:cNvSpPr/>
            <p:nvPr/>
          </p:nvSpPr>
          <p:spPr>
            <a:xfrm>
              <a:off x="6177510" y="1691468"/>
              <a:ext cx="500929" cy="869256"/>
            </a:xfrm>
            <a:custGeom>
              <a:avLst/>
              <a:gdLst/>
              <a:ahLst/>
              <a:cxnLst/>
              <a:rect l="l" t="t" r="r" b="b"/>
              <a:pathLst>
                <a:path w="31162" h="54075" extrusionOk="0">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6" name="Google Shape;876;p39"/>
            <p:cNvSpPr/>
            <p:nvPr/>
          </p:nvSpPr>
          <p:spPr>
            <a:xfrm>
              <a:off x="6457440" y="3857204"/>
              <a:ext cx="412533" cy="265205"/>
            </a:xfrm>
            <a:custGeom>
              <a:avLst/>
              <a:gdLst/>
              <a:ahLst/>
              <a:cxnLst/>
              <a:rect l="l" t="t" r="r" b="b"/>
              <a:pathLst>
                <a:path w="25663" h="16498" extrusionOk="0">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7" name="Google Shape;877;p39"/>
            <p:cNvSpPr/>
            <p:nvPr/>
          </p:nvSpPr>
          <p:spPr>
            <a:xfrm>
              <a:off x="6538168" y="4122394"/>
              <a:ext cx="16" cy="16"/>
            </a:xfrm>
            <a:custGeom>
              <a:avLst/>
              <a:gdLst/>
              <a:ahLst/>
              <a:cxnLst/>
              <a:rect l="l" t="t" r="r" b="b"/>
              <a:pathLst>
                <a:path w="1" h="1" extrusionOk="0">
                  <a:moveTo>
                    <a:pt x="1" y="0"/>
                  </a:moveTo>
                  <a:lnTo>
                    <a:pt x="1"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8" name="Google Shape;878;p39"/>
            <p:cNvSpPr/>
            <p:nvPr/>
          </p:nvSpPr>
          <p:spPr>
            <a:xfrm>
              <a:off x="6339578" y="3503603"/>
              <a:ext cx="566933" cy="427274"/>
            </a:xfrm>
            <a:custGeom>
              <a:avLst/>
              <a:gdLst/>
              <a:ahLst/>
              <a:cxnLst/>
              <a:rect l="l" t="t" r="r" b="b"/>
              <a:pathLst>
                <a:path w="35268" h="26580" extrusionOk="0">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9" name="Google Shape;879;p39"/>
            <p:cNvSpPr/>
            <p:nvPr/>
          </p:nvSpPr>
          <p:spPr>
            <a:xfrm>
              <a:off x="6744427" y="4033997"/>
              <a:ext cx="184477" cy="162068"/>
            </a:xfrm>
            <a:custGeom>
              <a:avLst/>
              <a:gdLst/>
              <a:ahLst/>
              <a:cxnLst/>
              <a:rect l="l" t="t" r="r" b="b"/>
              <a:pathLst>
                <a:path w="11476" h="10082" extrusionOk="0">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0" name="Google Shape;880;p39"/>
            <p:cNvSpPr/>
            <p:nvPr/>
          </p:nvSpPr>
          <p:spPr>
            <a:xfrm>
              <a:off x="6538168" y="4122394"/>
              <a:ext cx="16" cy="16"/>
            </a:xfrm>
            <a:custGeom>
              <a:avLst/>
              <a:gdLst/>
              <a:ahLst/>
              <a:cxnLst/>
              <a:rect l="l" t="t" r="r" b="b"/>
              <a:pathLst>
                <a:path w="1" h="1" extrusionOk="0">
                  <a:moveTo>
                    <a:pt x="1" y="0"/>
                  </a:move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1" name="Google Shape;881;p39"/>
            <p:cNvSpPr/>
            <p:nvPr/>
          </p:nvSpPr>
          <p:spPr>
            <a:xfrm>
              <a:off x="6346651" y="4063463"/>
              <a:ext cx="427257" cy="479115"/>
            </a:xfrm>
            <a:custGeom>
              <a:avLst/>
              <a:gdLst/>
              <a:ahLst/>
              <a:cxnLst/>
              <a:rect l="l" t="t" r="r" b="b"/>
              <a:pathLst>
                <a:path w="26579" h="29805" extrusionOk="0">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2" name="Google Shape;882;p39"/>
            <p:cNvSpPr/>
            <p:nvPr/>
          </p:nvSpPr>
          <p:spPr>
            <a:xfrm>
              <a:off x="6295372" y="4048722"/>
              <a:ext cx="110226" cy="235740"/>
            </a:xfrm>
            <a:custGeom>
              <a:avLst/>
              <a:gdLst/>
              <a:ahLst/>
              <a:cxnLst/>
              <a:rect l="l" t="t" r="r" b="b"/>
              <a:pathLst>
                <a:path w="6857" h="14665" extrusionOk="0">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3" name="Google Shape;883;p39"/>
            <p:cNvSpPr/>
            <p:nvPr/>
          </p:nvSpPr>
          <p:spPr>
            <a:xfrm>
              <a:off x="5897596" y="3702804"/>
              <a:ext cx="640589" cy="478537"/>
            </a:xfrm>
            <a:custGeom>
              <a:avLst/>
              <a:gdLst/>
              <a:ahLst/>
              <a:cxnLst/>
              <a:rect l="l" t="t" r="r" b="b"/>
              <a:pathLst>
                <a:path w="39850" h="29769" extrusionOk="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4" name="Google Shape;884;p39"/>
            <p:cNvSpPr/>
            <p:nvPr/>
          </p:nvSpPr>
          <p:spPr>
            <a:xfrm>
              <a:off x="5116753" y="3997459"/>
              <a:ext cx="29482" cy="29482"/>
            </a:xfrm>
            <a:custGeom>
              <a:avLst/>
              <a:gdLst/>
              <a:ahLst/>
              <a:cxnLst/>
              <a:rect l="l" t="t" r="r" b="b"/>
              <a:pathLst>
                <a:path w="1834" h="1834" extrusionOk="0">
                  <a:moveTo>
                    <a:pt x="917" y="0"/>
                  </a:moveTo>
                  <a:lnTo>
                    <a:pt x="440" y="440"/>
                  </a:lnTo>
                  <a:lnTo>
                    <a:pt x="0" y="440"/>
                  </a:lnTo>
                  <a:lnTo>
                    <a:pt x="0" y="917"/>
                  </a:lnTo>
                  <a:lnTo>
                    <a:pt x="0" y="1833"/>
                  </a:lnTo>
                  <a:lnTo>
                    <a:pt x="1833" y="1833"/>
                  </a:lnTo>
                  <a:lnTo>
                    <a:pt x="1833" y="1357"/>
                  </a:lnTo>
                  <a:lnTo>
                    <a:pt x="1833" y="440"/>
                  </a:lnTo>
                  <a:lnTo>
                    <a:pt x="135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5" name="Google Shape;885;p39"/>
            <p:cNvSpPr/>
            <p:nvPr/>
          </p:nvSpPr>
          <p:spPr>
            <a:xfrm>
              <a:off x="5654204" y="3650946"/>
              <a:ext cx="22409" cy="29482"/>
            </a:xfrm>
            <a:custGeom>
              <a:avLst/>
              <a:gdLst/>
              <a:ahLst/>
              <a:cxnLst/>
              <a:rect l="l" t="t" r="r" b="b"/>
              <a:pathLst>
                <a:path w="1394" h="1834" extrusionOk="0">
                  <a:moveTo>
                    <a:pt x="477" y="0"/>
                  </a:moveTo>
                  <a:lnTo>
                    <a:pt x="477" y="477"/>
                  </a:lnTo>
                  <a:lnTo>
                    <a:pt x="0" y="477"/>
                  </a:lnTo>
                  <a:lnTo>
                    <a:pt x="0" y="1393"/>
                  </a:lnTo>
                  <a:lnTo>
                    <a:pt x="477" y="1833"/>
                  </a:lnTo>
                  <a:lnTo>
                    <a:pt x="1394" y="1833"/>
                  </a:lnTo>
                  <a:lnTo>
                    <a:pt x="1394" y="1393"/>
                  </a:lnTo>
                  <a:lnTo>
                    <a:pt x="1394" y="477"/>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6" name="Google Shape;886;p39"/>
            <p:cNvSpPr/>
            <p:nvPr/>
          </p:nvSpPr>
          <p:spPr>
            <a:xfrm>
              <a:off x="6611840" y="4557303"/>
              <a:ext cx="220999" cy="80745"/>
            </a:xfrm>
            <a:custGeom>
              <a:avLst/>
              <a:gdLst/>
              <a:ahLst/>
              <a:cxnLst/>
              <a:rect l="l" t="t" r="r" b="b"/>
              <a:pathLst>
                <a:path w="13748" h="5023" extrusionOk="0">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7" name="Google Shape;887;p39"/>
            <p:cNvSpPr/>
            <p:nvPr/>
          </p:nvSpPr>
          <p:spPr>
            <a:xfrm>
              <a:off x="5963600" y="4608566"/>
              <a:ext cx="29482" cy="22409"/>
            </a:xfrm>
            <a:custGeom>
              <a:avLst/>
              <a:gdLst/>
              <a:ahLst/>
              <a:cxnLst/>
              <a:rect l="l" t="t" r="r" b="b"/>
              <a:pathLst>
                <a:path w="1834" h="1394" extrusionOk="0">
                  <a:moveTo>
                    <a:pt x="0" y="1"/>
                  </a:moveTo>
                  <a:lnTo>
                    <a:pt x="0" y="478"/>
                  </a:lnTo>
                  <a:lnTo>
                    <a:pt x="477" y="1394"/>
                  </a:lnTo>
                  <a:lnTo>
                    <a:pt x="1833" y="1394"/>
                  </a:lnTo>
                  <a:lnTo>
                    <a:pt x="1833" y="917"/>
                  </a:lnTo>
                  <a:lnTo>
                    <a:pt x="477" y="1"/>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8" name="Google Shape;888;p39"/>
            <p:cNvSpPr/>
            <p:nvPr/>
          </p:nvSpPr>
          <p:spPr>
            <a:xfrm>
              <a:off x="5948859" y="4601509"/>
              <a:ext cx="7684" cy="7073"/>
            </a:xfrm>
            <a:custGeom>
              <a:avLst/>
              <a:gdLst/>
              <a:ahLst/>
              <a:cxnLst/>
              <a:rect l="l" t="t" r="r" b="b"/>
              <a:pathLst>
                <a:path w="478" h="440" extrusionOk="0">
                  <a:moveTo>
                    <a:pt x="1" y="0"/>
                  </a:moveTo>
                  <a:lnTo>
                    <a:pt x="1" y="440"/>
                  </a:lnTo>
                  <a:lnTo>
                    <a:pt x="477" y="440"/>
                  </a:lnTo>
                  <a:lnTo>
                    <a:pt x="477"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9" name="Google Shape;889;p39"/>
            <p:cNvSpPr/>
            <p:nvPr/>
          </p:nvSpPr>
          <p:spPr>
            <a:xfrm>
              <a:off x="7201150" y="4505445"/>
              <a:ext cx="184477" cy="132603"/>
            </a:xfrm>
            <a:custGeom>
              <a:avLst/>
              <a:gdLst/>
              <a:ahLst/>
              <a:cxnLst/>
              <a:rect l="l" t="t" r="r" b="b"/>
              <a:pathLst>
                <a:path w="11476" h="8249" extrusionOk="0">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noFill/>
            <a:ln w="9525" cap="flat" cmpd="sng">
              <a:solidFill>
                <a:schemeClr val="dk2"/>
              </a:solidFill>
              <a:prstDash val="solid"/>
              <a:round/>
              <a:headEnd type="none" w="sm" len="sm"/>
              <a:tailEnd type="none" w="sm" len="sm"/>
            </a:ln>
            <a:effectLst>
              <a:outerShdw blurRad="57150" dist="19050" dir="540000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grpSp>
      <p:pic>
        <p:nvPicPr>
          <p:cNvPr id="385" name="Picture 384" descr="Cơ cấu hệ điều hành của điện thoại trên toàn thế giới">
            <a:extLst>
              <a:ext uri="{FF2B5EF4-FFF2-40B4-BE49-F238E27FC236}">
                <a16:creationId xmlns:a16="http://schemas.microsoft.com/office/drawing/2014/main" xmlns="" id="{74D774D4-F9D7-E785-F580-5B9D1A12CD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7830" y="1214119"/>
            <a:ext cx="4949031" cy="3361728"/>
          </a:xfrm>
          <a:prstGeom prst="rect">
            <a:avLst/>
          </a:prstGeom>
          <a:noFill/>
          <a:ln>
            <a:noFill/>
          </a:ln>
        </p:spPr>
      </p:pic>
      <p:sp>
        <p:nvSpPr>
          <p:cNvPr id="3" name="Rectangle 2"/>
          <p:cNvSpPr/>
          <p:nvPr/>
        </p:nvSpPr>
        <p:spPr>
          <a:xfrm>
            <a:off x="1489364" y="4580563"/>
            <a:ext cx="5899563" cy="4624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Thống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kê</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năm</a:t>
            </a:r>
            <a:r>
              <a:rPr lang="en-US" sz="2000" b="1" dirty="0">
                <a:latin typeface="Times New Roman" panose="02020603050405020304" pitchFamily="18" charset="0"/>
                <a:cs typeface="Times New Roman" panose="02020603050405020304" pitchFamily="18" charset="0"/>
              </a:rPr>
              <a:t> 2021.</a:t>
            </a: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8"/>
          <p:cNvPicPr preferRelativeResize="0"/>
          <p:nvPr/>
        </p:nvPicPr>
        <p:blipFill>
          <a:blip r:embed="rId3">
            <a:alphaModFix/>
          </a:blip>
          <a:stretch>
            <a:fillRect/>
          </a:stretch>
        </p:blipFill>
        <p:spPr>
          <a:xfrm>
            <a:off x="402751" y="1216654"/>
            <a:ext cx="884925" cy="884946"/>
          </a:xfrm>
          <a:prstGeom prst="rect">
            <a:avLst/>
          </a:prstGeom>
          <a:noFill/>
          <a:ln>
            <a:noFill/>
          </a:ln>
        </p:spPr>
      </p:pic>
      <p:pic>
        <p:nvPicPr>
          <p:cNvPr id="280" name="Google Shape;280;p28"/>
          <p:cNvPicPr preferRelativeResize="0"/>
          <p:nvPr/>
        </p:nvPicPr>
        <p:blipFill>
          <a:blip r:embed="rId3">
            <a:alphaModFix/>
          </a:blip>
          <a:stretch>
            <a:fillRect/>
          </a:stretch>
        </p:blipFill>
        <p:spPr>
          <a:xfrm>
            <a:off x="402751" y="2443752"/>
            <a:ext cx="884925" cy="884946"/>
          </a:xfrm>
          <a:prstGeom prst="rect">
            <a:avLst/>
          </a:prstGeom>
          <a:noFill/>
          <a:ln>
            <a:noFill/>
          </a:ln>
        </p:spPr>
      </p:pic>
      <p:pic>
        <p:nvPicPr>
          <p:cNvPr id="281" name="Google Shape;281;p28"/>
          <p:cNvPicPr preferRelativeResize="0"/>
          <p:nvPr/>
        </p:nvPicPr>
        <p:blipFill>
          <a:blip r:embed="rId3">
            <a:alphaModFix/>
          </a:blip>
          <a:stretch>
            <a:fillRect/>
          </a:stretch>
        </p:blipFill>
        <p:spPr>
          <a:xfrm>
            <a:off x="368256" y="3670850"/>
            <a:ext cx="884925" cy="884946"/>
          </a:xfrm>
          <a:prstGeom prst="rect">
            <a:avLst/>
          </a:prstGeom>
          <a:noFill/>
          <a:ln>
            <a:noFill/>
          </a:ln>
        </p:spPr>
      </p:pic>
      <p:sp>
        <p:nvSpPr>
          <p:cNvPr id="283" name="Google Shape;283;p28"/>
          <p:cNvSpPr txBox="1">
            <a:spLocks noGrp="1"/>
          </p:cNvSpPr>
          <p:nvPr>
            <p:ph type="title"/>
          </p:nvPr>
        </p:nvSpPr>
        <p:spPr>
          <a:xfrm>
            <a:off x="720000" y="385698"/>
            <a:ext cx="7704000" cy="572700"/>
          </a:xfrm>
          <a:prstGeom prst="rect">
            <a:avLst/>
          </a:prstGeom>
        </p:spPr>
        <p:txBody>
          <a:bodyPr spcFirstLastPara="1" wrap="square" lIns="91425" tIns="91425" rIns="91425" bIns="91425" anchor="t" anchorCtr="0">
            <a:noAutofit/>
          </a:bodyPr>
          <a:lstStyle/>
          <a:p>
            <a:pPr lvl="0"/>
            <a:r>
              <a:rPr lang="en-US" sz="3200" b="1" i="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a:t>
            </a:r>
            <a:r>
              <a:rPr lang="en-US" sz="3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Dung</a:t>
            </a:r>
            <a:endParaRPr sz="3200" b="1"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84" name="Google Shape;284;p28"/>
          <p:cNvSpPr txBox="1">
            <a:spLocks noGrp="1"/>
          </p:cNvSpPr>
          <p:nvPr>
            <p:ph type="title" idx="2"/>
          </p:nvPr>
        </p:nvSpPr>
        <p:spPr>
          <a:xfrm>
            <a:off x="171263" y="1300550"/>
            <a:ext cx="1347900" cy="73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sz="3200" dirty="0">
                <a:solidFill>
                  <a:schemeClr val="tx1"/>
                </a:solidFill>
                <a:latin typeface="Times New Roman" panose="02020603050405020304" pitchFamily="18" charset="0"/>
                <a:cs typeface="Times New Roman" panose="02020603050405020304" pitchFamily="18" charset="0"/>
              </a:rPr>
              <a:t>01</a:t>
            </a:r>
            <a:endParaRPr sz="3200" dirty="0">
              <a:solidFill>
                <a:schemeClr val="tx1"/>
              </a:solidFill>
              <a:latin typeface="Times New Roman" panose="02020603050405020304" pitchFamily="18" charset="0"/>
              <a:cs typeface="Times New Roman" panose="02020603050405020304" pitchFamily="18" charset="0"/>
            </a:endParaRPr>
          </a:p>
        </p:txBody>
      </p:sp>
      <p:sp>
        <p:nvSpPr>
          <p:cNvPr id="286" name="Google Shape;286;p28"/>
          <p:cNvSpPr txBox="1">
            <a:spLocks noGrp="1"/>
          </p:cNvSpPr>
          <p:nvPr>
            <p:ph type="subTitle" idx="3"/>
          </p:nvPr>
        </p:nvSpPr>
        <p:spPr>
          <a:xfrm>
            <a:off x="1519163" y="1904675"/>
            <a:ext cx="5697712" cy="416700"/>
          </a:xfrm>
          <a:prstGeom prst="rect">
            <a:avLst/>
          </a:prstGeom>
        </p:spPr>
        <p:txBody>
          <a:bodyPr spcFirstLastPara="1" wrap="square" lIns="91425" tIns="91425" rIns="91425" bIns="91425" anchor="b" anchorCtr="0">
            <a:noAutofit/>
          </a:bodyPr>
          <a:lstStyle/>
          <a:p>
            <a:pPr marL="0" lvl="0" indent="0"/>
            <a:r>
              <a:rPr lang="vi-VN" sz="3200" b="1" i="1" dirty="0">
                <a:solidFill>
                  <a:schemeClr val="tx1"/>
                </a:solidFill>
                <a:latin typeface="Times New Roman" panose="02020603050405020304" pitchFamily="18" charset="0"/>
                <a:cs typeface="Times New Roman" panose="02020603050405020304" pitchFamily="18" charset="0"/>
              </a:rPr>
              <a:t>Cấu trúc và hệ thống của Android trên Smartphone </a:t>
            </a:r>
            <a:endParaRPr sz="3200" b="1" i="1" dirty="0">
              <a:solidFill>
                <a:schemeClr val="tx1"/>
              </a:solidFill>
              <a:latin typeface="Times New Roman" panose="02020603050405020304" pitchFamily="18" charset="0"/>
              <a:cs typeface="Times New Roman" panose="02020603050405020304" pitchFamily="18" charset="0"/>
            </a:endParaRPr>
          </a:p>
        </p:txBody>
      </p:sp>
      <p:sp>
        <p:nvSpPr>
          <p:cNvPr id="287" name="Google Shape;287;p28"/>
          <p:cNvSpPr txBox="1">
            <a:spLocks noGrp="1"/>
          </p:cNvSpPr>
          <p:nvPr>
            <p:ph type="title" idx="4"/>
          </p:nvPr>
        </p:nvSpPr>
        <p:spPr>
          <a:xfrm>
            <a:off x="136768" y="2528027"/>
            <a:ext cx="1347900" cy="73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sz="3200" dirty="0">
                <a:solidFill>
                  <a:schemeClr val="tx1"/>
                </a:solidFill>
                <a:latin typeface="Times New Roman" panose="02020603050405020304" pitchFamily="18" charset="0"/>
                <a:cs typeface="Times New Roman" panose="02020603050405020304" pitchFamily="18" charset="0"/>
              </a:rPr>
              <a:t>02</a:t>
            </a:r>
            <a:endParaRPr sz="3200" dirty="0">
              <a:solidFill>
                <a:schemeClr val="tx1"/>
              </a:solidFill>
              <a:latin typeface="Times New Roman" panose="02020603050405020304" pitchFamily="18" charset="0"/>
              <a:cs typeface="Times New Roman" panose="02020603050405020304" pitchFamily="18" charset="0"/>
            </a:endParaRPr>
          </a:p>
        </p:txBody>
      </p:sp>
      <p:sp>
        <p:nvSpPr>
          <p:cNvPr id="289" name="Google Shape;289;p28"/>
          <p:cNvSpPr txBox="1">
            <a:spLocks noGrp="1"/>
          </p:cNvSpPr>
          <p:nvPr>
            <p:ph type="subTitle" idx="6"/>
          </p:nvPr>
        </p:nvSpPr>
        <p:spPr>
          <a:xfrm>
            <a:off x="1646884" y="2719256"/>
            <a:ext cx="4102753" cy="41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i="1" dirty="0" err="1">
                <a:solidFill>
                  <a:schemeClr val="tx1"/>
                </a:solidFill>
                <a:latin typeface="Times New Roman" panose="02020603050405020304" pitchFamily="18" charset="0"/>
                <a:cs typeface="Times New Roman" panose="02020603050405020304" pitchFamily="18" charset="0"/>
              </a:rPr>
              <a:t>Quản</a:t>
            </a:r>
            <a:r>
              <a:rPr lang="en-US" sz="3200" b="1" i="1" dirty="0">
                <a:solidFill>
                  <a:schemeClr val="tx1"/>
                </a:solidFill>
                <a:latin typeface="Times New Roman" panose="02020603050405020304" pitchFamily="18" charset="0"/>
                <a:cs typeface="Times New Roman" panose="02020603050405020304" pitchFamily="18" charset="0"/>
              </a:rPr>
              <a:t> </a:t>
            </a:r>
            <a:r>
              <a:rPr lang="en-US" sz="3200" b="1" i="1" dirty="0" err="1">
                <a:solidFill>
                  <a:schemeClr val="tx1"/>
                </a:solidFill>
                <a:latin typeface="Times New Roman" panose="02020603050405020304" pitchFamily="18" charset="0"/>
                <a:cs typeface="Times New Roman" panose="02020603050405020304" pitchFamily="18" charset="0"/>
              </a:rPr>
              <a:t>lí</a:t>
            </a:r>
            <a:r>
              <a:rPr lang="en-US" sz="3200" b="1" i="1" dirty="0">
                <a:solidFill>
                  <a:schemeClr val="tx1"/>
                </a:solidFill>
                <a:latin typeface="Times New Roman" panose="02020603050405020304" pitchFamily="18" charset="0"/>
                <a:cs typeface="Times New Roman" panose="02020603050405020304" pitchFamily="18" charset="0"/>
              </a:rPr>
              <a:t> </a:t>
            </a:r>
            <a:r>
              <a:rPr lang="en-US" sz="3200" b="1" i="1" dirty="0" err="1">
                <a:solidFill>
                  <a:schemeClr val="tx1"/>
                </a:solidFill>
                <a:latin typeface="Times New Roman" panose="02020603050405020304" pitchFamily="18" charset="0"/>
                <a:cs typeface="Times New Roman" panose="02020603050405020304" pitchFamily="18" charset="0"/>
              </a:rPr>
              <a:t>tiến</a:t>
            </a:r>
            <a:r>
              <a:rPr lang="en-US" sz="3200" b="1" i="1" dirty="0">
                <a:solidFill>
                  <a:schemeClr val="tx1"/>
                </a:solidFill>
                <a:latin typeface="Times New Roman" panose="02020603050405020304" pitchFamily="18" charset="0"/>
                <a:cs typeface="Times New Roman" panose="02020603050405020304" pitchFamily="18" charset="0"/>
              </a:rPr>
              <a:t> </a:t>
            </a:r>
            <a:r>
              <a:rPr lang="en-US" sz="3200" b="1" i="1" dirty="0" err="1">
                <a:solidFill>
                  <a:schemeClr val="tx1"/>
                </a:solidFill>
                <a:latin typeface="Times New Roman" panose="02020603050405020304" pitchFamily="18" charset="0"/>
                <a:cs typeface="Times New Roman" panose="02020603050405020304" pitchFamily="18" charset="0"/>
              </a:rPr>
              <a:t>trình</a:t>
            </a:r>
            <a:endParaRPr sz="3200" b="1" i="1" dirty="0">
              <a:solidFill>
                <a:schemeClr val="tx1"/>
              </a:solidFill>
              <a:latin typeface="Times New Roman" panose="02020603050405020304" pitchFamily="18" charset="0"/>
              <a:cs typeface="Times New Roman" panose="02020603050405020304" pitchFamily="18" charset="0"/>
            </a:endParaRPr>
          </a:p>
        </p:txBody>
      </p:sp>
      <p:sp>
        <p:nvSpPr>
          <p:cNvPr id="290" name="Google Shape;290;p28"/>
          <p:cNvSpPr txBox="1">
            <a:spLocks noGrp="1"/>
          </p:cNvSpPr>
          <p:nvPr>
            <p:ph type="title" idx="7"/>
          </p:nvPr>
        </p:nvSpPr>
        <p:spPr>
          <a:xfrm>
            <a:off x="136768" y="3744323"/>
            <a:ext cx="1347900" cy="73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sz="3200" dirty="0">
                <a:solidFill>
                  <a:schemeClr val="tx1"/>
                </a:solidFill>
                <a:latin typeface="Times New Roman" panose="02020603050405020304" pitchFamily="18" charset="0"/>
                <a:cs typeface="Times New Roman" panose="02020603050405020304" pitchFamily="18" charset="0"/>
              </a:rPr>
              <a:t>03</a:t>
            </a:r>
            <a:endParaRPr sz="3200" dirty="0">
              <a:solidFill>
                <a:schemeClr val="tx1"/>
              </a:solidFill>
              <a:latin typeface="Times New Roman" panose="02020603050405020304" pitchFamily="18" charset="0"/>
              <a:cs typeface="Times New Roman" panose="02020603050405020304" pitchFamily="18" charset="0"/>
            </a:endParaRPr>
          </a:p>
        </p:txBody>
      </p:sp>
      <p:sp>
        <p:nvSpPr>
          <p:cNvPr id="292" name="Google Shape;292;p28"/>
          <p:cNvSpPr txBox="1">
            <a:spLocks noGrp="1"/>
          </p:cNvSpPr>
          <p:nvPr>
            <p:ph type="subTitle" idx="9"/>
          </p:nvPr>
        </p:nvSpPr>
        <p:spPr>
          <a:xfrm>
            <a:off x="1646884" y="3904973"/>
            <a:ext cx="2664600" cy="41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i="1" dirty="0" err="1">
                <a:solidFill>
                  <a:schemeClr val="tx1"/>
                </a:solidFill>
                <a:latin typeface="Times New Roman" panose="02020603050405020304" pitchFamily="18" charset="0"/>
                <a:cs typeface="Times New Roman" panose="02020603050405020304" pitchFamily="18" charset="0"/>
              </a:rPr>
              <a:t>Quản</a:t>
            </a:r>
            <a:r>
              <a:rPr lang="en-US" sz="3200" b="1" i="1" dirty="0">
                <a:solidFill>
                  <a:schemeClr val="tx1"/>
                </a:solidFill>
                <a:latin typeface="Times New Roman" panose="02020603050405020304" pitchFamily="18" charset="0"/>
                <a:cs typeface="Times New Roman" panose="02020603050405020304" pitchFamily="18" charset="0"/>
              </a:rPr>
              <a:t> </a:t>
            </a:r>
            <a:r>
              <a:rPr lang="en-US" sz="3200" b="1" i="1" dirty="0" err="1">
                <a:solidFill>
                  <a:schemeClr val="tx1"/>
                </a:solidFill>
                <a:latin typeface="Times New Roman" panose="02020603050405020304" pitchFamily="18" charset="0"/>
                <a:cs typeface="Times New Roman" panose="02020603050405020304" pitchFamily="18" charset="0"/>
              </a:rPr>
              <a:t>lí</a:t>
            </a:r>
            <a:r>
              <a:rPr lang="en-US" sz="3200" b="1" i="1" dirty="0">
                <a:solidFill>
                  <a:schemeClr val="tx1"/>
                </a:solidFill>
                <a:latin typeface="Times New Roman" panose="02020603050405020304" pitchFamily="18" charset="0"/>
                <a:cs typeface="Times New Roman" panose="02020603050405020304" pitchFamily="18" charset="0"/>
              </a:rPr>
              <a:t> file</a:t>
            </a:r>
            <a:endParaRPr sz="3200" b="1"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251660" y="2147353"/>
            <a:ext cx="8319654" cy="996600"/>
          </a:xfrm>
          <a:prstGeom prst="rect">
            <a:avLst/>
          </a:prstGeom>
        </p:spPr>
        <p:txBody>
          <a:bodyPr spcFirstLastPara="1" wrap="square" lIns="91425" tIns="91425" rIns="91425" bIns="91425" anchor="b" anchorCtr="0">
            <a:noAutofit/>
          </a:bodyPr>
          <a:lstStyle/>
          <a:p>
            <a:pPr lvl="0"/>
            <a:r>
              <a:rPr lang="vi-VN" sz="4400" dirty="0">
                <a:solidFill>
                  <a:schemeClr val="tx1"/>
                </a:solidFill>
                <a:latin typeface="Times New Roman" panose="02020603050405020304" pitchFamily="18" charset="0"/>
                <a:ea typeface="Calibri" panose="020F0502020204030204" pitchFamily="34" charset="0"/>
              </a:rPr>
              <a:t>Cấu trúc và hệ thống </a:t>
            </a:r>
            <a:r>
              <a:rPr lang="en-US" sz="4400" dirty="0" smtClean="0">
                <a:solidFill>
                  <a:schemeClr val="tx1"/>
                </a:solidFill>
                <a:latin typeface="Times New Roman" panose="02020603050405020304" pitchFamily="18" charset="0"/>
                <a:ea typeface="Calibri" panose="020F0502020204030204" pitchFamily="34" charset="0"/>
              </a:rPr>
              <a:t/>
            </a:r>
            <a:br>
              <a:rPr lang="en-US" sz="4400" dirty="0" smtClean="0">
                <a:solidFill>
                  <a:schemeClr val="tx1"/>
                </a:solidFill>
                <a:latin typeface="Times New Roman" panose="02020603050405020304" pitchFamily="18" charset="0"/>
                <a:ea typeface="Calibri" panose="020F0502020204030204" pitchFamily="34" charset="0"/>
              </a:rPr>
            </a:br>
            <a:r>
              <a:rPr lang="vi-VN" sz="4400" dirty="0" smtClean="0">
                <a:solidFill>
                  <a:schemeClr val="tx1"/>
                </a:solidFill>
                <a:latin typeface="Times New Roman" panose="02020603050405020304" pitchFamily="18" charset="0"/>
                <a:ea typeface="Calibri" panose="020F0502020204030204" pitchFamily="34" charset="0"/>
              </a:rPr>
              <a:t>của </a:t>
            </a:r>
            <a:r>
              <a:rPr lang="vi-VN" sz="4400" dirty="0">
                <a:solidFill>
                  <a:schemeClr val="tx1"/>
                </a:solidFill>
                <a:latin typeface="Times New Roman" panose="02020603050405020304" pitchFamily="18" charset="0"/>
                <a:ea typeface="Calibri" panose="020F0502020204030204" pitchFamily="34" charset="0"/>
              </a:rPr>
              <a:t>Android trên </a:t>
            </a:r>
            <a:r>
              <a:rPr lang="en-US" sz="4400" dirty="0" smtClean="0">
                <a:solidFill>
                  <a:schemeClr val="tx1"/>
                </a:solidFill>
                <a:latin typeface="Times New Roman" panose="02020603050405020304" pitchFamily="18" charset="0"/>
                <a:ea typeface="Calibri" panose="020F0502020204030204" pitchFamily="34" charset="0"/>
              </a:rPr>
              <a:t/>
            </a:r>
            <a:br>
              <a:rPr lang="en-US" sz="4400" dirty="0" smtClean="0">
                <a:solidFill>
                  <a:schemeClr val="tx1"/>
                </a:solidFill>
                <a:latin typeface="Times New Roman" panose="02020603050405020304" pitchFamily="18" charset="0"/>
                <a:ea typeface="Calibri" panose="020F0502020204030204" pitchFamily="34" charset="0"/>
              </a:rPr>
            </a:br>
            <a:r>
              <a:rPr lang="vi-VN" sz="4400" dirty="0" smtClean="0">
                <a:solidFill>
                  <a:schemeClr val="tx1"/>
                </a:solidFill>
                <a:latin typeface="Times New Roman" panose="02020603050405020304" pitchFamily="18" charset="0"/>
                <a:ea typeface="Calibri" panose="020F0502020204030204" pitchFamily="34" charset="0"/>
              </a:rPr>
              <a:t>Smartphone</a:t>
            </a:r>
            <a:endParaRPr sz="4400" dirty="0">
              <a:solidFill>
                <a:schemeClr val="tx1"/>
              </a:solidFill>
            </a:endParaRPr>
          </a:p>
        </p:txBody>
      </p:sp>
      <p:cxnSp>
        <p:nvCxnSpPr>
          <p:cNvPr id="302" name="Google Shape;302;p29"/>
          <p:cNvCxnSpPr/>
          <p:nvPr/>
        </p:nvCxnSpPr>
        <p:spPr>
          <a:xfrm>
            <a:off x="356746" y="3222904"/>
            <a:ext cx="4077900" cy="0"/>
          </a:xfrm>
          <a:prstGeom prst="straightConnector1">
            <a:avLst/>
          </a:prstGeom>
          <a:noFill/>
          <a:ln w="9525" cap="flat" cmpd="sng">
            <a:solidFill>
              <a:schemeClr val="dk2"/>
            </a:solidFill>
            <a:prstDash val="solid"/>
            <a:round/>
            <a:headEnd type="none" w="med" len="med"/>
            <a:tailEnd type="none" w="med" len="med"/>
          </a:ln>
          <a:effectLst>
            <a:outerShdw blurRad="57150" algn="bl" rotWithShape="0">
              <a:schemeClr val="lt1">
                <a:alpha val="50000"/>
              </a:schemeClr>
            </a:outerShdw>
          </a:effectLst>
        </p:spPr>
      </p:cxnSp>
      <p:sp>
        <p:nvSpPr>
          <p:cNvPr id="3" name="Rectangle 2"/>
          <p:cNvSpPr/>
          <p:nvPr/>
        </p:nvSpPr>
        <p:spPr>
          <a:xfrm>
            <a:off x="4526973" y="4821381"/>
            <a:ext cx="5424055" cy="276999"/>
          </a:xfrm>
          <a:prstGeom prst="rect">
            <a:avLst/>
          </a:prstGeom>
        </p:spPr>
        <p:txBody>
          <a:bodyPr wrap="square">
            <a:spAutoFit/>
          </a:bodyPr>
          <a:lstStyle/>
          <a:p>
            <a:r>
              <a:rPr lang="vi-VN" sz="1200" i="1" dirty="0">
                <a:solidFill>
                  <a:schemeClr val="bg1"/>
                </a:solidFill>
                <a:ea typeface="Calibri" panose="020F0502020204030204" pitchFamily="34" charset="0"/>
              </a:rPr>
              <a:t>Ngăn xếp các thành phần trong cấu trúc hệ điều hành của Android.</a:t>
            </a:r>
            <a:endParaRPr lang="en-US"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Google Shape;300;p29"/>
          <p:cNvSpPr txBox="1">
            <a:spLocks noGrp="1"/>
          </p:cNvSpPr>
          <p:nvPr>
            <p:ph type="title"/>
          </p:nvPr>
        </p:nvSpPr>
        <p:spPr>
          <a:xfrm>
            <a:off x="256598" y="437573"/>
            <a:ext cx="8949748" cy="573088"/>
          </a:xfrm>
          <a:prstGeom prst="rect">
            <a:avLst/>
          </a:prstGeom>
        </p:spPr>
        <p:txBody>
          <a:bodyPr spcFirstLastPara="1" wrap="square" lIns="91425" tIns="91425" rIns="91425" bIns="91425" anchor="b" anchorCtr="0">
            <a:noAutofit/>
          </a:bodyPr>
          <a:lstStyle/>
          <a:p>
            <a:pPr lvl="0"/>
            <a:r>
              <a:rPr lang="vi-VN" sz="3200" dirty="0">
                <a:solidFill>
                  <a:schemeClr val="tx1"/>
                </a:solidFill>
                <a:latin typeface="Times New Roman" panose="02020603050405020304" pitchFamily="18" charset="0"/>
                <a:ea typeface="Calibri" panose="020F0502020204030204" pitchFamily="34" charset="0"/>
              </a:rPr>
              <a:t>Cấu trúc và hệ thống của Android trên Smartphone</a:t>
            </a:r>
            <a:endParaRPr sz="3200" dirty="0">
              <a:solidFill>
                <a:schemeClr val="tx1"/>
              </a:solidFill>
            </a:endParaRPr>
          </a:p>
        </p:txBody>
      </p:sp>
      <p:sp>
        <p:nvSpPr>
          <p:cNvPr id="3" name="TextBox 2"/>
          <p:cNvSpPr txBox="1"/>
          <p:nvPr/>
        </p:nvSpPr>
        <p:spPr>
          <a:xfrm>
            <a:off x="339435" y="1238309"/>
            <a:ext cx="3373581" cy="400110"/>
          </a:xfrm>
          <a:prstGeom prst="rect">
            <a:avLst/>
          </a:prstGeom>
          <a:noFill/>
        </p:spPr>
        <p:txBody>
          <a:bodyPr wrap="square" rtlCol="0">
            <a:spAutoFit/>
          </a:bodyPr>
          <a:lstStyle/>
          <a:p>
            <a:r>
              <a:rPr lang="en-US" sz="2000" i="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20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i="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a:t>
            </a:r>
            <a:r>
              <a:rPr lang="en-US" sz="20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i="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phần</a:t>
            </a:r>
            <a:r>
              <a:rPr lang="en-US" sz="20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i="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2000"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5" name="Rectangle 4"/>
          <p:cNvSpPr/>
          <p:nvPr/>
        </p:nvSpPr>
        <p:spPr>
          <a:xfrm>
            <a:off x="284305" y="1703157"/>
            <a:ext cx="5091257" cy="2421432"/>
          </a:xfrm>
          <a:prstGeom prst="rect">
            <a:avLst/>
          </a:prstGeom>
        </p:spPr>
        <p:txBody>
          <a:bodyPr wrap="square">
            <a:spAutoFit/>
          </a:bodyPr>
          <a:lstStyle/>
          <a:p>
            <a:pPr marL="342900" lvl="0" indent="-342900">
              <a:lnSpc>
                <a:spcPct val="107000"/>
              </a:lnSpc>
              <a:spcAft>
                <a:spcPts val="800"/>
              </a:spcAft>
              <a:buClr>
                <a:schemeClr val="bg2"/>
              </a:buClr>
              <a:buFont typeface="Wingdings" panose="05000000000000000000" pitchFamily="2" charset="2"/>
              <a:buChar char="q"/>
            </a:pPr>
            <a:r>
              <a:rPr lang="en-US" sz="18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Nhân</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Linux (The Linux Kernel)</a:t>
            </a:r>
          </a:p>
          <a:p>
            <a:pPr marL="342900" lvl="0" indent="-342900" algn="just">
              <a:spcAft>
                <a:spcPts val="1125"/>
              </a:spcAft>
              <a:buClr>
                <a:schemeClr val="bg2"/>
              </a:buClr>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Hardware Abstraction Layer (HAL)</a:t>
            </a:r>
          </a:p>
          <a:p>
            <a:pPr marL="342900" lvl="0" indent="-342900" algn="just">
              <a:spcAft>
                <a:spcPts val="1125"/>
              </a:spcAft>
              <a:buClr>
                <a:schemeClr val="bg2"/>
              </a:buClr>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Android Runtime</a:t>
            </a:r>
          </a:p>
          <a:p>
            <a:pPr marL="342900" lvl="0" indent="-342900" algn="just">
              <a:lnSpc>
                <a:spcPct val="107000"/>
              </a:lnSpc>
              <a:spcAft>
                <a:spcPts val="800"/>
              </a:spcAft>
              <a:buClr>
                <a:schemeClr val="bg2"/>
              </a:buClr>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Native C/C++ Libraries</a:t>
            </a:r>
          </a:p>
          <a:p>
            <a:pPr marL="342900" lvl="0" indent="-342900" algn="just">
              <a:spcAft>
                <a:spcPts val="1125"/>
              </a:spcAft>
              <a:buClr>
                <a:schemeClr val="bg2"/>
              </a:buClr>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API Framework</a:t>
            </a:r>
          </a:p>
          <a:p>
            <a:pPr marL="342900" lvl="0" indent="-342900" algn="just">
              <a:spcAft>
                <a:spcPts val="1125"/>
              </a:spcAft>
              <a:buClr>
                <a:schemeClr val="bg2"/>
              </a:buClr>
              <a:buFont typeface="Wingdings" panose="05000000000000000000" pitchFamily="2" charset="2"/>
              <a:buChar char="q"/>
            </a:pP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System Apps</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593" y="959286"/>
            <a:ext cx="5023716" cy="396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AEB0288-1FA3-61C5-0B71-E32DDF713A4D}"/>
              </a:ext>
            </a:extLst>
          </p:cNvPr>
          <p:cNvSpPr>
            <a:spLocks noGrp="1"/>
          </p:cNvSpPr>
          <p:nvPr>
            <p:ph type="body" idx="1"/>
          </p:nvPr>
        </p:nvSpPr>
        <p:spPr>
          <a:xfrm>
            <a:off x="720000" y="1768600"/>
            <a:ext cx="5492910" cy="2481900"/>
          </a:xfrm>
        </p:spPr>
        <p:txBody>
          <a:bodyPr/>
          <a:lstStyle/>
          <a:p>
            <a:pPr indent="228600" algn="just">
              <a:spcAft>
                <a:spcPts val="1125"/>
              </a:spcAft>
            </a:pP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Linux </a:t>
            </a:r>
            <a:r>
              <a:rPr lang="en-US" sz="1800" dirty="0" err="1">
                <a:solidFill>
                  <a:schemeClr val="tx1"/>
                </a:solidFill>
                <a:effectLst/>
                <a:latin typeface="Times New Roman" panose="02020603050405020304" pitchFamily="18" charset="0"/>
                <a:ea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nền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tảng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nền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tảng</a:t>
            </a:r>
            <a:r>
              <a:rPr lang="en-US" sz="1800" dirty="0">
                <a:solidFill>
                  <a:schemeClr val="tx1"/>
                </a:solidFill>
                <a:effectLst/>
                <a:latin typeface="Times New Roman" panose="02020603050405020304" pitchFamily="18" charset="0"/>
                <a:ea typeface="Times New Roman" panose="02020603050405020304" pitchFamily="18" charset="0"/>
              </a:rPr>
              <a:t> Android. </a:t>
            </a:r>
            <a:r>
              <a:rPr lang="en-US" sz="1800" dirty="0" err="1">
                <a:solidFill>
                  <a:schemeClr val="tx1"/>
                </a:solidFill>
                <a:effectLst/>
                <a:latin typeface="Times New Roman" panose="02020603050405020304" pitchFamily="18" charset="0"/>
                <a:ea typeface="Times New Roman" panose="02020603050405020304" pitchFamily="18" charset="0"/>
              </a:rPr>
              <a:t>Nó</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giúp</a:t>
            </a:r>
            <a:r>
              <a:rPr lang="en-US" sz="1800" dirty="0">
                <a:solidFill>
                  <a:schemeClr val="tx1"/>
                </a:solidFill>
                <a:effectLst/>
                <a:latin typeface="Times New Roman" panose="02020603050405020304" pitchFamily="18" charset="0"/>
                <a:ea typeface="Times New Roman" panose="02020603050405020304" pitchFamily="18" charset="0"/>
              </a:rPr>
              <a:t> Android </a:t>
            </a:r>
            <a:r>
              <a:rPr lang="en-US" sz="1800" dirty="0" err="1">
                <a:solidFill>
                  <a:schemeClr val="tx1"/>
                </a:solidFill>
                <a:effectLst/>
                <a:latin typeface="Times New Roman" panose="02020603050405020304" pitchFamily="18" charset="0"/>
                <a:ea typeface="Times New Roman" panose="02020603050405020304" pitchFamily="18" charset="0"/>
              </a:rPr>
              <a:t>trong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dịch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vụ</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chức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năng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hệ</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cốt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lõi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như</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luồng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cấp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thấp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bộ</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nhớ</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bảo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mật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điều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khiển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phần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cứng</a:t>
            </a:r>
            <a:r>
              <a:rPr lang="en-US" sz="1800" dirty="0" smtClean="0">
                <a:solidFill>
                  <a:schemeClr val="tx1"/>
                </a:solidFill>
                <a:effectLst/>
                <a:latin typeface="Times New Roman" panose="02020603050405020304" pitchFamily="18" charset="0"/>
                <a:ea typeface="Times New Roman" panose="02020603050405020304" pitchFamily="18" charset="0"/>
              </a:rPr>
              <a:t>.</a:t>
            </a:r>
            <a:endParaRPr lang="en-US" sz="1800" dirty="0">
              <a:solidFill>
                <a:schemeClr val="tx1"/>
              </a:solidFill>
              <a:effectLst/>
              <a:latin typeface="Times New Roman" panose="02020603050405020304" pitchFamily="18" charset="0"/>
              <a:ea typeface="Times New Roman" panose="02020603050405020304" pitchFamily="18" charset="0"/>
            </a:endParaRPr>
          </a:p>
          <a:p>
            <a:endParaRPr lang="en-US" dirty="0">
              <a:solidFill>
                <a:schemeClr val="tx1"/>
              </a:solidFill>
            </a:endParaRPr>
          </a:p>
        </p:txBody>
      </p:sp>
      <p:sp>
        <p:nvSpPr>
          <p:cNvPr id="3" name="Title 2">
            <a:extLst>
              <a:ext uri="{FF2B5EF4-FFF2-40B4-BE49-F238E27FC236}">
                <a16:creationId xmlns:a16="http://schemas.microsoft.com/office/drawing/2014/main" xmlns="" id="{2638A80A-BFB2-C964-37EB-44FA38C017F2}"/>
              </a:ext>
            </a:extLst>
          </p:cNvPr>
          <p:cNvSpPr>
            <a:spLocks noGrp="1"/>
          </p:cNvSpPr>
          <p:nvPr>
            <p:ph type="title"/>
          </p:nvPr>
        </p:nvSpPr>
        <p:spPr/>
        <p:txBody>
          <a:bodyPr/>
          <a:lstStyle/>
          <a:p>
            <a:r>
              <a:rPr lang="en-US" sz="2400" dirty="0" err="1">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Nhân</a:t>
            </a:r>
            <a:r>
              <a:rPr lang="en-US" sz="24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t> Linux (The Linux Kernel)</a:t>
            </a:r>
            <a:br>
              <a:rPr lang="en-US" sz="2400" dirty="0">
                <a:solidFill>
                  <a:schemeClr val="tx1"/>
                </a:solidFill>
                <a:effectLst/>
                <a:latin typeface="Times New Roman" panose="02020603050405020304" pitchFamily="18" charset="0"/>
                <a:ea typeface="Century Gothic" panose="020B0502020202020204" pitchFamily="34" charset="0"/>
                <a:cs typeface="Times New Roman" panose="02020603050405020304" pitchFamily="18" charset="0"/>
              </a:rPr>
            </a:b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9625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91E95AA-EDA3-0018-A7DB-67F9619EA0AE}"/>
              </a:ext>
            </a:extLst>
          </p:cNvPr>
          <p:cNvSpPr>
            <a:spLocks noGrp="1"/>
          </p:cNvSpPr>
          <p:nvPr>
            <p:ph type="body" idx="1"/>
          </p:nvPr>
        </p:nvSpPr>
        <p:spPr>
          <a:xfrm>
            <a:off x="719999" y="1768600"/>
            <a:ext cx="6006477" cy="2481900"/>
          </a:xfrm>
        </p:spPr>
        <p:txBody>
          <a:bodyPr/>
          <a:lstStyle/>
          <a:p>
            <a:r>
              <a:rPr lang="en-US" sz="1800" u="sng" dirty="0">
                <a:solidFill>
                  <a:schemeClr val="tx1"/>
                </a:solidFill>
                <a:effectLst/>
                <a:latin typeface="+mj-lt"/>
                <a:ea typeface="Century Gothic" panose="020B0502020202020204" pitchFamily="34" charset="0"/>
                <a:cs typeface="Times New Roman" panose="02020603050405020304" pitchFamily="18" charset="0"/>
                <a:hlinkClick r:id="rId2">
                  <a:extLst>
                    <a:ext uri="{A12FA001-AC4F-418D-AE19-62706E023703}">
                      <ahyp:hlinkClr xmlns:ahyp="http://schemas.microsoft.com/office/drawing/2018/hyperlinkcolor" xmlns="" val="tx"/>
                    </a:ext>
                  </a:extLst>
                </a:hlinkClick>
              </a:rPr>
              <a:t>- </a:t>
            </a:r>
            <a:r>
              <a:rPr lang="vi-VN" sz="1800" u="sng" dirty="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Hardware Abstraction Layer (</a:t>
            </a:r>
            <a:r>
              <a:rPr lang="vi-VN" sz="1800" u="sng" dirty="0" smtClean="0">
                <a:solidFill>
                  <a:schemeClr val="tx1">
                    <a:lumMod val="75000"/>
                    <a:lumOff val="25000"/>
                  </a:schemeClr>
                </a:solidFill>
                <a:effectLst/>
                <a:latin typeface="+mj-lt"/>
                <a:ea typeface="Century Gothic" panose="020B0502020202020204" pitchFamily="34" charset="0"/>
                <a:cs typeface="Times New Roman" panose="02020603050405020304" pitchFamily="18" charset="0"/>
              </a:rPr>
              <a:t>HAL)</a:t>
            </a:r>
            <a:r>
              <a:rPr lang="en-US" sz="1800" dirty="0">
                <a:solidFill>
                  <a:schemeClr val="tx1">
                    <a:lumMod val="75000"/>
                    <a:lumOff val="25000"/>
                  </a:schemeClr>
                </a:solidFill>
                <a:latin typeface="+mj-lt"/>
                <a:ea typeface="Century Gothic" panose="020B0502020202020204" pitchFamily="34" charset="0"/>
                <a:cs typeface="Times New Roman" panose="02020603050405020304" pitchFamily="18" charset="0"/>
              </a:rPr>
              <a:t> </a:t>
            </a:r>
            <a:r>
              <a:rPr lang="vi-VN" sz="1800" dirty="0" smtClean="0">
                <a:solidFill>
                  <a:schemeClr val="tx1"/>
                </a:solidFill>
                <a:effectLst/>
                <a:latin typeface="+mj-lt"/>
                <a:ea typeface="Century Gothic" panose="020B0502020202020204" pitchFamily="34" charset="0"/>
                <a:cs typeface="Times New Roman" panose="02020603050405020304" pitchFamily="18" charset="0"/>
              </a:rPr>
              <a:t>cung </a:t>
            </a:r>
            <a:r>
              <a:rPr lang="vi-VN" sz="1800" dirty="0">
                <a:solidFill>
                  <a:schemeClr val="tx1"/>
                </a:solidFill>
                <a:effectLst/>
                <a:latin typeface="+mj-lt"/>
                <a:ea typeface="Century Gothic" panose="020B0502020202020204" pitchFamily="34" charset="0"/>
                <a:cs typeface="Times New Roman" panose="02020603050405020304" pitchFamily="18" charset="0"/>
              </a:rPr>
              <a:t>cấp các giao diện tiêu chuẩn thể hiện các khả năng của phần cứng thiết bị với framework API Java cấp cao hơn (higher-level</a:t>
            </a:r>
            <a:r>
              <a:rPr lang="vi-VN" sz="1800" u="sng" dirty="0">
                <a:solidFill>
                  <a:schemeClr val="tx1"/>
                </a:solidFill>
                <a:effectLst/>
                <a:latin typeface="+mj-lt"/>
                <a:ea typeface="Century Gothic" panose="020B0502020202020204" pitchFamily="34" charset="0"/>
                <a:cs typeface="Times New Roman" panose="02020603050405020304" pitchFamily="18" charset="0"/>
              </a:rPr>
              <a:t> Java API framework</a:t>
            </a:r>
            <a:r>
              <a:rPr lang="vi-VN" sz="1800" dirty="0">
                <a:solidFill>
                  <a:schemeClr val="tx1"/>
                </a:solidFill>
                <a:effectLst/>
                <a:latin typeface="+mj-lt"/>
                <a:ea typeface="Century Gothic" panose="020B0502020202020204" pitchFamily="34" charset="0"/>
                <a:cs typeface="Times New Roman" panose="02020603050405020304" pitchFamily="18" charset="0"/>
              </a:rPr>
              <a:t>). </a:t>
            </a:r>
            <a:endParaRPr lang="en-US" dirty="0">
              <a:solidFill>
                <a:schemeClr val="tx1"/>
              </a:solidFill>
              <a:latin typeface="+mj-lt"/>
            </a:endParaRPr>
          </a:p>
        </p:txBody>
      </p:sp>
      <p:sp>
        <p:nvSpPr>
          <p:cNvPr id="3" name="Title 2">
            <a:extLst>
              <a:ext uri="{FF2B5EF4-FFF2-40B4-BE49-F238E27FC236}">
                <a16:creationId xmlns:a16="http://schemas.microsoft.com/office/drawing/2014/main" xmlns="" id="{63F7C571-F718-FCF9-01BF-560F85181D30}"/>
              </a:ext>
            </a:extLst>
          </p:cNvPr>
          <p:cNvSpPr>
            <a:spLocks noGrp="1"/>
          </p:cNvSpPr>
          <p:nvPr>
            <p:ph type="title"/>
          </p:nvPr>
        </p:nvSpPr>
        <p:spPr/>
        <p:txBody>
          <a:bodyPr/>
          <a:lstStyle/>
          <a:p>
            <a:r>
              <a:rPr lang="en-US" sz="1800" dirty="0">
                <a:solidFill>
                  <a:schemeClr val="tx1"/>
                </a:solidFill>
                <a:effectLst/>
                <a:latin typeface="Times New Roman" panose="02020603050405020304" pitchFamily="18" charset="0"/>
                <a:ea typeface="Century Gothic" panose="020B0502020202020204" pitchFamily="34" charset="0"/>
              </a:rPr>
              <a:t>Hardware Abstraction Layer (HAL)</a:t>
            </a:r>
            <a:br>
              <a:rPr lang="en-US" sz="1800" dirty="0">
                <a:solidFill>
                  <a:schemeClr val="tx1"/>
                </a:solidFill>
                <a:effectLst/>
                <a:latin typeface="Times New Roman" panose="02020603050405020304" pitchFamily="18" charset="0"/>
                <a:ea typeface="Century Gothic" panose="020B0502020202020204" pitchFamily="34" charset="0"/>
              </a:rPr>
            </a:br>
            <a:endParaRPr lang="en-US" dirty="0">
              <a:solidFill>
                <a:schemeClr val="tx1"/>
              </a:solidFill>
            </a:endParaRPr>
          </a:p>
        </p:txBody>
      </p:sp>
    </p:spTree>
    <p:extLst>
      <p:ext uri="{BB962C8B-B14F-4D97-AF65-F5344CB8AC3E}">
        <p14:creationId xmlns:p14="http://schemas.microsoft.com/office/powerpoint/2010/main" val="28293135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Futuristisches Portfolio by Slidesgo">
  <a:themeElements>
    <a:clrScheme name="Simple Light">
      <a:dk1>
        <a:srgbClr val="151329"/>
      </a:dk1>
      <a:lt1>
        <a:srgbClr val="FFFFFF"/>
      </a:lt1>
      <a:dk2>
        <a:srgbClr val="E500FA"/>
      </a:dk2>
      <a:lt2>
        <a:srgbClr val="5729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2053</Words>
  <Application>Microsoft Office PowerPoint</Application>
  <PresentationFormat>On-screen Show (16:9)</PresentationFormat>
  <Paragraphs>167</Paragraphs>
  <Slides>36</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Arial</vt:lpstr>
      <vt:lpstr>Calibri</vt:lpstr>
      <vt:lpstr>Poppins Thin</vt:lpstr>
      <vt:lpstr>Courier New</vt:lpstr>
      <vt:lpstr>Baloo Thambi 2</vt:lpstr>
      <vt:lpstr>Century Gothic</vt:lpstr>
      <vt:lpstr>Anaheim</vt:lpstr>
      <vt:lpstr>Times New Roman</vt:lpstr>
      <vt:lpstr>Wingdings</vt:lpstr>
      <vt:lpstr>Poppins ExtraBold</vt:lpstr>
      <vt:lpstr>Microsoft YaHei</vt:lpstr>
      <vt:lpstr>Symbol</vt:lpstr>
      <vt:lpstr>Futuristisches Portfolio by Slidesgo</vt:lpstr>
      <vt:lpstr>Hệ điều hành Tìm hiểu về hệ điều hành Android</vt:lpstr>
      <vt:lpstr>Giới thiệu</vt:lpstr>
      <vt:lpstr>Giới thiệu</vt:lpstr>
      <vt:lpstr>Thống kê về số lượng người dùng</vt:lpstr>
      <vt:lpstr>Nội Dung</vt:lpstr>
      <vt:lpstr>Cấu trúc và hệ thống  của Android trên  Smartphone</vt:lpstr>
      <vt:lpstr>Cấu trúc và hệ thống của Android trên Smartphone</vt:lpstr>
      <vt:lpstr>Nhân Linux (The Linux Kernel) </vt:lpstr>
      <vt:lpstr>Hardware Abstraction Layer (HAL) </vt:lpstr>
      <vt:lpstr>Android Runtime </vt:lpstr>
      <vt:lpstr>Native C/C++ Libraries</vt:lpstr>
      <vt:lpstr>Java API Framework </vt:lpstr>
      <vt:lpstr>System Apps </vt:lpstr>
      <vt:lpstr>Quản lý tiến trình</vt:lpstr>
      <vt:lpstr>Quản lý file</vt:lpstr>
      <vt:lpstr>Quản lý file</vt:lpstr>
      <vt:lpstr>Quản lý file</vt:lpstr>
      <vt:lpstr>Quản lí lưu trữ trong file</vt:lpstr>
      <vt:lpstr>♦ App specific Storage </vt:lpstr>
      <vt:lpstr>♦ App specific Storage </vt:lpstr>
      <vt:lpstr>PowerPoint Presentation</vt:lpstr>
      <vt:lpstr>PowerPoint Presentation</vt:lpstr>
      <vt:lpstr>PowerPoint Presentation</vt:lpstr>
      <vt:lpstr>Tổ chức quản trị cơ sở dữ liệu.</vt:lpstr>
      <vt:lpstr>PowerPoint Presentation</vt:lpstr>
      <vt:lpstr>Tổ chức quản trị cơ sở dữ liệu.</vt:lpstr>
      <vt:lpstr>Tổ chức quản trị cơ sở dữ liệu.</vt:lpstr>
      <vt:lpstr>So sánh sự giống và khác biệt giữa SQLite và MySQL</vt:lpstr>
      <vt:lpstr>PowerPoint Presentation</vt:lpstr>
      <vt:lpstr>PowerPoint Presentation</vt:lpstr>
      <vt:lpstr>Chia sẻ dữ liệu</vt:lpstr>
      <vt:lpstr>PowerPoint Presentation</vt:lpstr>
      <vt:lpstr>Content Provider</vt:lpstr>
      <vt:lpstr>content Content Provider có thể coi là 1 nơi lưu trữ dữ liệu, cho phép các ứng dụng có thể chia sẻ, trao đổi dữ liệu cho nhau.</vt:lpstr>
      <vt:lpstr>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điều hành Tìm hiểu về hệ điều hành Android</dc:title>
  <dc:creator>admin</dc:creator>
  <cp:lastModifiedBy>DELL</cp:lastModifiedBy>
  <cp:revision>25</cp:revision>
  <dcterms:modified xsi:type="dcterms:W3CDTF">2022-11-17T02:54:13Z</dcterms:modified>
</cp:coreProperties>
</file>